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80" r:id="rId3"/>
    <p:sldId id="259" r:id="rId4"/>
    <p:sldId id="382" r:id="rId5"/>
    <p:sldId id="384" r:id="rId6"/>
    <p:sldId id="385" r:id="rId7"/>
    <p:sldId id="383" r:id="rId8"/>
    <p:sldId id="386" r:id="rId9"/>
    <p:sldId id="370" r:id="rId10"/>
    <p:sldId id="3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3A0"/>
    <a:srgbClr val="5D7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9" autoAdjust="0"/>
    <p:restoredTop sz="94764" autoAdjust="0"/>
  </p:normalViewPr>
  <p:slideViewPr>
    <p:cSldViewPr snapToGrid="0">
      <p:cViewPr varScale="1">
        <p:scale>
          <a:sx n="92" d="100"/>
          <a:sy n="92" d="100"/>
        </p:scale>
        <p:origin x="76" y="4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002A7-6D25-402F-B430-05E433D3EDCD}" type="datetimeFigureOut">
              <a:rPr lang="en-US" smtClean="0"/>
              <a:t>12/14/2018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25013-6BB0-46CC-AEA4-1E6342758E28}" type="slidenum">
              <a:rPr lang="en-US" smtClean="0"/>
              <a:t>‹#›</a:t>
            </a:fld>
            <a:endParaRPr lang="en-US"/>
          </a:p>
        </p:txBody>
      </p:sp>
    </p:spTree>
    <p:extLst>
      <p:ext uri="{BB962C8B-B14F-4D97-AF65-F5344CB8AC3E}">
        <p14:creationId xmlns:p14="http://schemas.microsoft.com/office/powerpoint/2010/main" val="426271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9" name="Rectangle 28"/>
          <p:cNvSpPr/>
          <p:nvPr userDrawn="1"/>
        </p:nvSpPr>
        <p:spPr>
          <a:xfrm>
            <a:off x="0" y="0"/>
            <a:ext cx="915806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Picture Placeholder 25"/>
          <p:cNvSpPr>
            <a:spLocks noGrp="1"/>
          </p:cNvSpPr>
          <p:nvPr>
            <p:ph type="pic" sz="quarter" idx="13"/>
          </p:nvPr>
        </p:nvSpPr>
        <p:spPr>
          <a:xfrm>
            <a:off x="6118412" y="-1"/>
            <a:ext cx="6073588" cy="6858000"/>
          </a:xfrm>
          <a:custGeom>
            <a:avLst/>
            <a:gdLst>
              <a:gd name="connsiteX0" fmla="*/ 0 w 6073588"/>
              <a:gd name="connsiteY0" fmla="*/ 0 h 6858000"/>
              <a:gd name="connsiteX1" fmla="*/ 6073588 w 6073588"/>
              <a:gd name="connsiteY1" fmla="*/ 0 h 6858000"/>
              <a:gd name="connsiteX2" fmla="*/ 6073588 w 6073588"/>
              <a:gd name="connsiteY2" fmla="*/ 6858000 h 6858000"/>
              <a:gd name="connsiteX3" fmla="*/ 2921598 w 607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3588" h="6858000">
                <a:moveTo>
                  <a:pt x="0" y="0"/>
                </a:moveTo>
                <a:lnTo>
                  <a:pt x="6073588" y="0"/>
                </a:lnTo>
                <a:lnTo>
                  <a:pt x="6073588" y="6858000"/>
                </a:lnTo>
                <a:lnTo>
                  <a:pt x="2921598" y="6858000"/>
                </a:lnTo>
                <a:close/>
              </a:path>
            </a:pathLst>
          </a:custGeom>
          <a:solidFill>
            <a:schemeClr val="bg1">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 name="Title 1"/>
          <p:cNvSpPr>
            <a:spLocks noGrp="1"/>
          </p:cNvSpPr>
          <p:nvPr>
            <p:ph type="ctrTitle" hasCustomPrompt="1"/>
          </p:nvPr>
        </p:nvSpPr>
        <p:spPr>
          <a:xfrm>
            <a:off x="578498" y="2360141"/>
            <a:ext cx="6511619" cy="1686854"/>
          </a:xfrm>
        </p:spPr>
        <p:txBody>
          <a:bodyPr bIns="18000" anchor="b"/>
          <a:lstStyle>
            <a:lvl1pPr algn="l">
              <a:defRPr sz="2800">
                <a:solidFill>
                  <a:schemeClr val="bg1"/>
                </a:solidFill>
              </a:defRPr>
            </a:lvl1pPr>
          </a:lstStyle>
          <a:p>
            <a:r>
              <a:rPr lang="en-GB" noProof="0" dirty="0"/>
              <a:t>Master title style</a:t>
            </a:r>
          </a:p>
        </p:txBody>
      </p:sp>
      <p:sp>
        <p:nvSpPr>
          <p:cNvPr id="3" name="Subtitle 2"/>
          <p:cNvSpPr>
            <a:spLocks noGrp="1"/>
          </p:cNvSpPr>
          <p:nvPr>
            <p:ph type="subTitle" idx="1" hasCustomPrompt="1"/>
          </p:nvPr>
        </p:nvSpPr>
        <p:spPr>
          <a:xfrm>
            <a:off x="578498" y="5557715"/>
            <a:ext cx="4794349" cy="798636"/>
          </a:xfrm>
        </p:spPr>
        <p:txBody>
          <a:bodyPr>
            <a:noAutofit/>
          </a:bodyPr>
          <a:lstStyle>
            <a:lvl1pPr marL="0" indent="0" algn="l">
              <a:spcBef>
                <a:spcPts val="500"/>
              </a:spcBef>
              <a:spcAft>
                <a:spcPts val="0"/>
              </a:spcAft>
              <a:buNone/>
              <a:defRPr sz="1330" baseline="0">
                <a:solidFill>
                  <a:schemeClr val="bg1"/>
                </a:solidFill>
              </a:defRPr>
            </a:lvl1pPr>
            <a:lvl2pPr marL="0" indent="0" algn="l">
              <a:spcBef>
                <a:spcPts val="500"/>
              </a:spcBef>
              <a:spcAft>
                <a:spcPts val="0"/>
              </a:spcAft>
              <a:buNone/>
              <a:defRPr sz="1330">
                <a:solidFill>
                  <a:schemeClr val="bg1"/>
                </a:solidFill>
              </a:defRPr>
            </a:lvl2pPr>
            <a:lvl3pPr marL="0" indent="0" algn="l">
              <a:spcBef>
                <a:spcPts val="500"/>
              </a:spcBef>
              <a:spcAft>
                <a:spcPts val="0"/>
              </a:spcAft>
              <a:buNone/>
              <a:defRPr sz="1330" b="0">
                <a:solidFill>
                  <a:schemeClr val="bg1"/>
                </a:solidFill>
              </a:defRPr>
            </a:lvl3pPr>
            <a:lvl4pPr marL="0" indent="0" algn="l">
              <a:buNone/>
              <a:defRPr sz="1330" b="0">
                <a:solidFill>
                  <a:schemeClr val="bg1"/>
                </a:solidFill>
              </a:defRPr>
            </a:lvl4pPr>
            <a:lvl5pPr marL="0" indent="0" algn="l">
              <a:buNone/>
              <a:defRPr sz="1330">
                <a:solidFill>
                  <a:schemeClr val="bg1"/>
                </a:solidFill>
              </a:defRPr>
            </a:lvl5pPr>
            <a:lvl6pPr marL="0" indent="0" algn="l">
              <a:buNone/>
              <a:defRPr sz="1330">
                <a:solidFill>
                  <a:schemeClr val="bg1"/>
                </a:solidFill>
              </a:defRPr>
            </a:lvl6pPr>
            <a:lvl7pPr marL="0" indent="0" algn="l">
              <a:buNone/>
              <a:defRPr sz="1330">
                <a:solidFill>
                  <a:schemeClr val="bg1"/>
                </a:solidFill>
              </a:defRPr>
            </a:lvl7pPr>
            <a:lvl8pPr marL="0" indent="0" algn="l">
              <a:buNone/>
              <a:defRPr sz="1330">
                <a:solidFill>
                  <a:schemeClr val="bg1"/>
                </a:solidFill>
              </a:defRPr>
            </a:lvl8pPr>
            <a:lvl9pPr marL="0" indent="0" algn="l">
              <a:buNone/>
              <a:defRPr sz="1330">
                <a:solidFill>
                  <a:schemeClr val="bg1"/>
                </a:solidFill>
              </a:defRPr>
            </a:lvl9pPr>
          </a:lstStyle>
          <a:p>
            <a:pPr lvl="0"/>
            <a:r>
              <a:rPr lang="en-GB" noProof="0" dirty="0"/>
              <a:t>“Purpose Statement”</a:t>
            </a:r>
          </a:p>
        </p:txBody>
      </p:sp>
      <p:pic>
        <p:nvPicPr>
          <p:cNvPr id="27" name="Picture 26"/>
          <p:cNvPicPr>
            <a:picLocks noChangeAspect="1"/>
          </p:cNvPicPr>
          <p:nvPr userDrawn="1"/>
        </p:nvPicPr>
        <p:blipFill>
          <a:blip r:embed="rId2"/>
          <a:stretch>
            <a:fillRect/>
          </a:stretch>
        </p:blipFill>
        <p:spPr>
          <a:xfrm>
            <a:off x="649800" y="704203"/>
            <a:ext cx="2067603" cy="1389140"/>
          </a:xfrm>
          <a:prstGeom prst="rect">
            <a:avLst/>
          </a:prstGeom>
        </p:spPr>
      </p:pic>
    </p:spTree>
    <p:extLst>
      <p:ext uri="{BB962C8B-B14F-4D97-AF65-F5344CB8AC3E}">
        <p14:creationId xmlns:p14="http://schemas.microsoft.com/office/powerpoint/2010/main" val="92849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out quote x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Freeform 8"/>
          <p:cNvSpPr/>
          <p:nvPr userDrawn="1"/>
        </p:nvSpPr>
        <p:spPr>
          <a:xfrm>
            <a:off x="6251859" y="-2"/>
            <a:ext cx="5940141" cy="6858000"/>
          </a:xfrm>
          <a:custGeom>
            <a:avLst/>
            <a:gdLst>
              <a:gd name="connsiteX0" fmla="*/ 2935356 w 5940141"/>
              <a:gd name="connsiteY0" fmla="*/ 0 h 6858000"/>
              <a:gd name="connsiteX1" fmla="*/ 3247786 w 5940141"/>
              <a:gd name="connsiteY1" fmla="*/ 0 h 6858000"/>
              <a:gd name="connsiteX2" fmla="*/ 3247786 w 5940141"/>
              <a:gd name="connsiteY2" fmla="*/ 1 h 6858000"/>
              <a:gd name="connsiteX3" fmla="*/ 3875315 w 5940141"/>
              <a:gd name="connsiteY3" fmla="*/ 1 h 6858000"/>
              <a:gd name="connsiteX4" fmla="*/ 3875315 w 5940141"/>
              <a:gd name="connsiteY4" fmla="*/ 0 h 6858000"/>
              <a:gd name="connsiteX5" fmla="*/ 5940141 w 5940141"/>
              <a:gd name="connsiteY5" fmla="*/ 0 h 6858000"/>
              <a:gd name="connsiteX6" fmla="*/ 5940141 w 5940141"/>
              <a:gd name="connsiteY6" fmla="*/ 6858000 h 6858000"/>
              <a:gd name="connsiteX7" fmla="*/ 3294743 w 5940141"/>
              <a:gd name="connsiteY7" fmla="*/ 6858000 h 6858000"/>
              <a:gd name="connsiteX8" fmla="*/ 0 w 594014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141" h="6858000">
                <a:moveTo>
                  <a:pt x="2935356" y="0"/>
                </a:moveTo>
                <a:lnTo>
                  <a:pt x="3247786" y="0"/>
                </a:lnTo>
                <a:lnTo>
                  <a:pt x="3247786" y="1"/>
                </a:lnTo>
                <a:lnTo>
                  <a:pt x="3875315" y="1"/>
                </a:lnTo>
                <a:lnTo>
                  <a:pt x="3875315" y="0"/>
                </a:lnTo>
                <a:lnTo>
                  <a:pt x="5940141" y="0"/>
                </a:lnTo>
                <a:lnTo>
                  <a:pt x="5940141" y="6858000"/>
                </a:lnTo>
                <a:lnTo>
                  <a:pt x="3294743" y="6858000"/>
                </a:lnTo>
                <a:lnTo>
                  <a:pt x="0" y="685800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3C528547-B741-4F21-A9A4-C6E5F3F23F1E}" type="datetimeFigureOut">
              <a:rPr lang="en-GB" smtClean="0"/>
              <a:pPr/>
              <a:t>14/12/2018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99EC8A-EE7C-4347-ABEE-715CD1553C2A}" type="slidenum">
              <a:rPr lang="en-GB" smtClean="0"/>
              <a:pPr/>
              <a:t>‹#›</a:t>
            </a:fld>
            <a:endParaRPr lang="en-GB" dirty="0"/>
          </a:p>
        </p:txBody>
      </p:sp>
      <p:pic>
        <p:nvPicPr>
          <p:cNvPr id="7" name="Picture 6"/>
          <p:cNvPicPr>
            <a:picLocks noChangeAspect="1"/>
          </p:cNvPicPr>
          <p:nvPr userDrawn="1"/>
        </p:nvPicPr>
        <p:blipFill>
          <a:blip r:embed="rId2"/>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6" y="2210098"/>
            <a:ext cx="5035651" cy="3500038"/>
          </a:xfrm>
        </p:spPr>
        <p:txBody>
          <a:bodyPr/>
          <a:lstStyle>
            <a:lvl1pPr>
              <a:lnSpc>
                <a:spcPct val="110000"/>
              </a:lnSpc>
              <a:spcBef>
                <a:spcPts val="600"/>
              </a:spcBef>
              <a:spcAft>
                <a:spcPts val="0"/>
              </a:spcAft>
              <a:defRPr sz="215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
        <p:nvSpPr>
          <p:cNvPr id="11" name="Text Placeholder 20"/>
          <p:cNvSpPr>
            <a:spLocks noGrp="1"/>
          </p:cNvSpPr>
          <p:nvPr>
            <p:ph type="body" sz="quarter" idx="15" hasCustomPrompt="1"/>
          </p:nvPr>
        </p:nvSpPr>
        <p:spPr>
          <a:xfrm>
            <a:off x="6218503" y="2210098"/>
            <a:ext cx="5035651" cy="3500038"/>
          </a:xfrm>
        </p:spPr>
        <p:txBody>
          <a:bodyPr/>
          <a:lstStyle>
            <a:lvl1pPr>
              <a:lnSpc>
                <a:spcPct val="110000"/>
              </a:lnSpc>
              <a:spcBef>
                <a:spcPts val="600"/>
              </a:spcBef>
              <a:spcAft>
                <a:spcPts val="0"/>
              </a:spcAft>
              <a:defRPr sz="215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12" name="Picture 11"/>
          <p:cNvPicPr>
            <a:picLocks noChangeAspect="1"/>
          </p:cNvPicPr>
          <p:nvPr userDrawn="1"/>
        </p:nvPicPr>
        <p:blipFill>
          <a:blip r:embed="rId2"/>
          <a:stretch>
            <a:fillRect/>
          </a:stretch>
        </p:blipFill>
        <p:spPr>
          <a:xfrm>
            <a:off x="6328553" y="757070"/>
            <a:ext cx="582268" cy="581047"/>
          </a:xfrm>
          <a:prstGeom prst="rect">
            <a:avLst/>
          </a:prstGeom>
        </p:spPr>
      </p:pic>
    </p:spTree>
    <p:extLst>
      <p:ext uri="{BB962C8B-B14F-4D97-AF65-F5344CB8AC3E}">
        <p14:creationId xmlns:p14="http://schemas.microsoft.com/office/powerpoint/2010/main" val="217660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out quote x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reeform 13"/>
          <p:cNvSpPr/>
          <p:nvPr userDrawn="1"/>
        </p:nvSpPr>
        <p:spPr>
          <a:xfrm>
            <a:off x="4720684" y="-2"/>
            <a:ext cx="7471316" cy="6858001"/>
          </a:xfrm>
          <a:custGeom>
            <a:avLst/>
            <a:gdLst>
              <a:gd name="connsiteX0" fmla="*/ 2935356 w 7471316"/>
              <a:gd name="connsiteY0" fmla="*/ 0 h 6858001"/>
              <a:gd name="connsiteX1" fmla="*/ 3247786 w 7471316"/>
              <a:gd name="connsiteY1" fmla="*/ 0 h 6858001"/>
              <a:gd name="connsiteX2" fmla="*/ 3247786 w 7471316"/>
              <a:gd name="connsiteY2" fmla="*/ 1 h 6858001"/>
              <a:gd name="connsiteX3" fmla="*/ 3875315 w 7471316"/>
              <a:gd name="connsiteY3" fmla="*/ 1 h 6858001"/>
              <a:gd name="connsiteX4" fmla="*/ 3875315 w 7471316"/>
              <a:gd name="connsiteY4" fmla="*/ 0 h 6858001"/>
              <a:gd name="connsiteX5" fmla="*/ 5940141 w 7471316"/>
              <a:gd name="connsiteY5" fmla="*/ 0 h 6858001"/>
              <a:gd name="connsiteX6" fmla="*/ 5940141 w 7471316"/>
              <a:gd name="connsiteY6" fmla="*/ 2 h 6858001"/>
              <a:gd name="connsiteX7" fmla="*/ 7471316 w 7471316"/>
              <a:gd name="connsiteY7" fmla="*/ 2 h 6858001"/>
              <a:gd name="connsiteX8" fmla="*/ 7471316 w 7471316"/>
              <a:gd name="connsiteY8" fmla="*/ 6858001 h 6858001"/>
              <a:gd name="connsiteX9" fmla="*/ 4717230 w 7471316"/>
              <a:gd name="connsiteY9" fmla="*/ 6858001 h 6858001"/>
              <a:gd name="connsiteX10" fmla="*/ 4717230 w 7471316"/>
              <a:gd name="connsiteY10" fmla="*/ 6858000 h 6858001"/>
              <a:gd name="connsiteX11" fmla="*/ 3294743 w 7471316"/>
              <a:gd name="connsiteY11" fmla="*/ 6858000 h 6858001"/>
              <a:gd name="connsiteX12" fmla="*/ 0 w 7471316"/>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16" h="6858001">
                <a:moveTo>
                  <a:pt x="2935356" y="0"/>
                </a:moveTo>
                <a:lnTo>
                  <a:pt x="3247786" y="0"/>
                </a:lnTo>
                <a:lnTo>
                  <a:pt x="3247786" y="1"/>
                </a:lnTo>
                <a:lnTo>
                  <a:pt x="3875315" y="1"/>
                </a:lnTo>
                <a:lnTo>
                  <a:pt x="3875315" y="0"/>
                </a:lnTo>
                <a:lnTo>
                  <a:pt x="5940141" y="0"/>
                </a:lnTo>
                <a:lnTo>
                  <a:pt x="5940141" y="2"/>
                </a:lnTo>
                <a:lnTo>
                  <a:pt x="7471316" y="2"/>
                </a:lnTo>
                <a:lnTo>
                  <a:pt x="7471316" y="6858001"/>
                </a:lnTo>
                <a:lnTo>
                  <a:pt x="4717230" y="6858001"/>
                </a:lnTo>
                <a:lnTo>
                  <a:pt x="4717230" y="6858000"/>
                </a:lnTo>
                <a:lnTo>
                  <a:pt x="3294743" y="6858000"/>
                </a:lnTo>
                <a:lnTo>
                  <a:pt x="0" y="685800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3C528547-B741-4F21-A9A4-C6E5F3F23F1E}" type="datetimeFigureOut">
              <a:rPr lang="en-GB" smtClean="0"/>
              <a:pPr/>
              <a:t>14/12/2018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99EC8A-EE7C-4347-ABEE-715CD1553C2A}" type="slidenum">
              <a:rPr lang="en-GB" smtClean="0"/>
              <a:pPr/>
              <a:t>‹#›</a:t>
            </a:fld>
            <a:endParaRPr lang="en-GB" dirty="0"/>
          </a:p>
        </p:txBody>
      </p:sp>
      <p:pic>
        <p:nvPicPr>
          <p:cNvPr id="7" name="Picture 6"/>
          <p:cNvPicPr>
            <a:picLocks noChangeAspect="1"/>
          </p:cNvPicPr>
          <p:nvPr userDrawn="1"/>
        </p:nvPicPr>
        <p:blipFill>
          <a:blip r:embed="rId2"/>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7"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12" name="Picture 11"/>
          <p:cNvPicPr>
            <a:picLocks noChangeAspect="1"/>
          </p:cNvPicPr>
          <p:nvPr userDrawn="1"/>
        </p:nvPicPr>
        <p:blipFill>
          <a:blip r:embed="rId2"/>
          <a:stretch>
            <a:fillRect/>
          </a:stretch>
        </p:blipFill>
        <p:spPr>
          <a:xfrm>
            <a:off x="4450047" y="757070"/>
            <a:ext cx="582268" cy="581047"/>
          </a:xfrm>
          <a:prstGeom prst="rect">
            <a:avLst/>
          </a:prstGeom>
        </p:spPr>
      </p:pic>
      <p:sp>
        <p:nvSpPr>
          <p:cNvPr id="15" name="Text Placeholder 20"/>
          <p:cNvSpPr>
            <a:spLocks noGrp="1"/>
          </p:cNvSpPr>
          <p:nvPr>
            <p:ph type="body" sz="quarter" idx="15" hasCustomPrompt="1"/>
          </p:nvPr>
        </p:nvSpPr>
        <p:spPr>
          <a:xfrm>
            <a:off x="4356014"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
        <p:nvSpPr>
          <p:cNvPr id="19" name="Text Placeholder 20"/>
          <p:cNvSpPr>
            <a:spLocks noGrp="1"/>
          </p:cNvSpPr>
          <p:nvPr>
            <p:ph type="body" sz="quarter" idx="16" hasCustomPrompt="1"/>
          </p:nvPr>
        </p:nvSpPr>
        <p:spPr>
          <a:xfrm>
            <a:off x="8120600"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20" name="Picture 19"/>
          <p:cNvPicPr>
            <a:picLocks noChangeAspect="1"/>
          </p:cNvPicPr>
          <p:nvPr userDrawn="1"/>
        </p:nvPicPr>
        <p:blipFill>
          <a:blip r:embed="rId2"/>
          <a:stretch>
            <a:fillRect/>
          </a:stretch>
        </p:blipFill>
        <p:spPr>
          <a:xfrm>
            <a:off x="8222837" y="757070"/>
            <a:ext cx="582268" cy="581047"/>
          </a:xfrm>
          <a:prstGeom prst="rect">
            <a:avLst/>
          </a:prstGeom>
        </p:spPr>
      </p:pic>
    </p:spTree>
    <p:extLst>
      <p:ext uri="{BB962C8B-B14F-4D97-AF65-F5344CB8AC3E}">
        <p14:creationId xmlns:p14="http://schemas.microsoft.com/office/powerpoint/2010/main" val="231224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hasCustomPrompt="1"/>
          </p:nvPr>
        </p:nvSpPr>
        <p:spPr/>
        <p:txBody>
          <a:bodyPr/>
          <a:lstStyle>
            <a:lvl1pPr>
              <a:defRPr/>
            </a:lvl1pPr>
            <a:lvl2pPr>
              <a:defRPr baseline="0"/>
            </a:lvl2pPr>
            <a:lvl3pPr>
              <a:defRPr baseline="0"/>
            </a:lvl3pPr>
            <a:lvl4pPr>
              <a:defRPr/>
            </a:lvl4pPr>
            <a:lvl5pPr>
              <a:defRPr baseline="0"/>
            </a:lvl5pPr>
            <a:lvl7pPr>
              <a:defRPr baseline="0"/>
            </a:lvl7pPr>
          </a:lstStyle>
          <a:p>
            <a:pPr lvl="0"/>
            <a:r>
              <a:rPr lang="en-GB" noProof="0" dirty="0"/>
              <a:t>Introduction (First level)</a:t>
            </a:r>
          </a:p>
          <a:p>
            <a:pPr lvl="1"/>
            <a:r>
              <a:rPr lang="en-GB" noProof="0" dirty="0"/>
              <a:t>Body Text (Second level)</a:t>
            </a:r>
          </a:p>
          <a:p>
            <a:pPr lvl="2"/>
            <a:r>
              <a:rPr lang="en-GB" noProof="0" dirty="0"/>
              <a:t>Body Text Bold (Third level)</a:t>
            </a:r>
          </a:p>
          <a:p>
            <a:pPr lvl="3"/>
            <a:r>
              <a:rPr lang="en-GB" noProof="0" dirty="0"/>
              <a:t>Bullet 1 (Fourth level)</a:t>
            </a:r>
          </a:p>
          <a:p>
            <a:pPr lvl="4"/>
            <a:r>
              <a:rPr lang="en-GB" noProof="0" dirty="0"/>
              <a:t>Bullet 2 (Fifth level)</a:t>
            </a:r>
          </a:p>
          <a:p>
            <a:pPr lvl="5"/>
            <a:r>
              <a:rPr lang="en-GB" noProof="0" dirty="0"/>
              <a:t>Bullet 3 (Sixth level)</a:t>
            </a:r>
          </a:p>
          <a:p>
            <a:pPr lvl="6"/>
            <a:r>
              <a:rPr lang="en-GB" noProof="0" dirty="0"/>
              <a:t>Bullet 4 (Seventh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Tree>
    <p:extLst>
      <p:ext uri="{BB962C8B-B14F-4D97-AF65-F5344CB8AC3E}">
        <p14:creationId xmlns:p14="http://schemas.microsoft.com/office/powerpoint/2010/main" val="270991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1" name="Text Placeholder 20"/>
          <p:cNvSpPr>
            <a:spLocks noGrp="1"/>
          </p:cNvSpPr>
          <p:nvPr>
            <p:ph type="body" sz="quarter" idx="15" hasCustomPrompt="1"/>
          </p:nvPr>
        </p:nvSpPr>
        <p:spPr>
          <a:xfrm>
            <a:off x="606751" y="1692068"/>
            <a:ext cx="10895887" cy="803998"/>
          </a:xfrm>
        </p:spPr>
        <p:txBody>
          <a:bodyPr/>
          <a:lstStyle>
            <a:lvl1pPr>
              <a:spcBef>
                <a:spcPts val="600"/>
              </a:spcBef>
              <a:spcAft>
                <a:spcPts val="0"/>
              </a:spcAft>
              <a:defRPr sz="2100" b="0">
                <a:solidFill>
                  <a:schemeClr val="tx2"/>
                </a:solidFill>
              </a:defRPr>
            </a:lvl1pPr>
            <a:lvl2pPr>
              <a:spcAft>
                <a:spcPts val="0"/>
              </a:spcAft>
              <a:defRPr sz="2100" b="0">
                <a:solidFill>
                  <a:schemeClr val="tx2"/>
                </a:solidFill>
              </a:defRPr>
            </a:lvl2pPr>
            <a:lvl3pPr>
              <a:spcAft>
                <a:spcPts val="0"/>
              </a:spcAft>
              <a:defRPr sz="2100" b="0">
                <a:solidFill>
                  <a:schemeClr val="tx2"/>
                </a:solidFill>
              </a:defRPr>
            </a:lvl3pPr>
            <a:lvl4pPr marL="0" indent="0">
              <a:spcBef>
                <a:spcPts val="600"/>
              </a:spcBef>
              <a:buNone/>
              <a:defRPr sz="2100" b="0">
                <a:solidFill>
                  <a:schemeClr val="tx2"/>
                </a:solidFill>
              </a:defRPr>
            </a:lvl4pPr>
            <a:lvl5pPr marL="0" indent="0">
              <a:spcBef>
                <a:spcPts val="600"/>
              </a:spcBef>
              <a:buNone/>
              <a:defRPr sz="2100" b="0">
                <a:solidFill>
                  <a:schemeClr val="tx2"/>
                </a:solidFill>
              </a:defRPr>
            </a:lvl5pPr>
            <a:lvl6pPr marL="0" indent="0">
              <a:spcBef>
                <a:spcPts val="600"/>
              </a:spcBef>
              <a:buNone/>
              <a:defRPr sz="2100" b="0">
                <a:solidFill>
                  <a:schemeClr val="tx2"/>
                </a:solidFill>
              </a:defRPr>
            </a:lvl6pPr>
            <a:lvl7pPr marL="0" indent="0">
              <a:spcBef>
                <a:spcPts val="600"/>
              </a:spcBef>
              <a:buNone/>
              <a:defRPr sz="2100" b="0">
                <a:solidFill>
                  <a:schemeClr val="tx2"/>
                </a:solidFill>
              </a:defRPr>
            </a:lvl7pPr>
            <a:lvl8pPr>
              <a:spcBef>
                <a:spcPts val="600"/>
              </a:spcBef>
              <a:defRPr sz="2100" b="0">
                <a:solidFill>
                  <a:schemeClr val="tx2"/>
                </a:solidFill>
              </a:defRPr>
            </a:lvl8pPr>
            <a:lvl9pPr>
              <a:spcBef>
                <a:spcPts val="600"/>
              </a:spcBef>
              <a:defRPr sz="2100" b="0">
                <a:solidFill>
                  <a:schemeClr val="tx2"/>
                </a:solidFill>
              </a:defRPr>
            </a:lvl9pPr>
          </a:lstStyle>
          <a:p>
            <a:pPr lvl="0"/>
            <a:r>
              <a:rPr lang="en-GB" noProof="0" dirty="0"/>
              <a:t>Introduction</a:t>
            </a:r>
          </a:p>
        </p:txBody>
      </p:sp>
      <p:sp>
        <p:nvSpPr>
          <p:cNvPr id="13" name="Text Placeholder 9"/>
          <p:cNvSpPr>
            <a:spLocks noGrp="1"/>
          </p:cNvSpPr>
          <p:nvPr>
            <p:ph type="body" sz="quarter" idx="18" hasCustomPrompt="1"/>
          </p:nvPr>
        </p:nvSpPr>
        <p:spPr>
          <a:xfrm>
            <a:off x="606751" y="2612571"/>
            <a:ext cx="5279219"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
        <p:nvSpPr>
          <p:cNvPr id="15" name="Text Placeholder 9"/>
          <p:cNvSpPr>
            <a:spLocks noGrp="1"/>
          </p:cNvSpPr>
          <p:nvPr>
            <p:ph type="body" sz="quarter" idx="20" hasCustomPrompt="1"/>
          </p:nvPr>
        </p:nvSpPr>
        <p:spPr>
          <a:xfrm>
            <a:off x="6223418" y="2612571"/>
            <a:ext cx="5279219"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95101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1" name="Text Placeholder 20"/>
          <p:cNvSpPr>
            <a:spLocks noGrp="1"/>
          </p:cNvSpPr>
          <p:nvPr>
            <p:ph type="body" sz="quarter" idx="15" hasCustomPrompt="1"/>
          </p:nvPr>
        </p:nvSpPr>
        <p:spPr>
          <a:xfrm>
            <a:off x="606751" y="1692068"/>
            <a:ext cx="10895887" cy="803998"/>
          </a:xfrm>
        </p:spPr>
        <p:txBody>
          <a:bodyPr/>
          <a:lstStyle>
            <a:lvl1pPr>
              <a:spcBef>
                <a:spcPts val="600"/>
              </a:spcBef>
              <a:spcAft>
                <a:spcPts val="0"/>
              </a:spcAft>
              <a:defRPr sz="2100" b="0">
                <a:solidFill>
                  <a:schemeClr val="tx2"/>
                </a:solidFill>
              </a:defRPr>
            </a:lvl1pPr>
            <a:lvl2pPr>
              <a:spcAft>
                <a:spcPts val="0"/>
              </a:spcAft>
              <a:defRPr sz="2100" b="0">
                <a:solidFill>
                  <a:schemeClr val="tx2"/>
                </a:solidFill>
              </a:defRPr>
            </a:lvl2pPr>
            <a:lvl3pPr>
              <a:spcAft>
                <a:spcPts val="0"/>
              </a:spcAft>
              <a:defRPr sz="2100" b="0">
                <a:solidFill>
                  <a:schemeClr val="tx2"/>
                </a:solidFill>
              </a:defRPr>
            </a:lvl3pPr>
            <a:lvl4pPr marL="0" indent="0">
              <a:spcBef>
                <a:spcPts val="600"/>
              </a:spcBef>
              <a:buNone/>
              <a:defRPr sz="2100" b="0">
                <a:solidFill>
                  <a:schemeClr val="tx2"/>
                </a:solidFill>
              </a:defRPr>
            </a:lvl4pPr>
            <a:lvl5pPr marL="0" indent="0">
              <a:spcBef>
                <a:spcPts val="600"/>
              </a:spcBef>
              <a:buNone/>
              <a:defRPr sz="2100" b="0">
                <a:solidFill>
                  <a:schemeClr val="tx2"/>
                </a:solidFill>
              </a:defRPr>
            </a:lvl5pPr>
            <a:lvl6pPr marL="0" indent="0">
              <a:spcBef>
                <a:spcPts val="600"/>
              </a:spcBef>
              <a:buNone/>
              <a:defRPr sz="2100" b="0">
                <a:solidFill>
                  <a:schemeClr val="tx2"/>
                </a:solidFill>
              </a:defRPr>
            </a:lvl6pPr>
            <a:lvl7pPr marL="0" indent="0">
              <a:spcBef>
                <a:spcPts val="600"/>
              </a:spcBef>
              <a:buNone/>
              <a:defRPr sz="2100" b="0">
                <a:solidFill>
                  <a:schemeClr val="tx2"/>
                </a:solidFill>
              </a:defRPr>
            </a:lvl7pPr>
            <a:lvl8pPr>
              <a:spcBef>
                <a:spcPts val="600"/>
              </a:spcBef>
              <a:defRPr sz="2100" b="0">
                <a:solidFill>
                  <a:schemeClr val="tx2"/>
                </a:solidFill>
              </a:defRPr>
            </a:lvl8pPr>
            <a:lvl9pPr>
              <a:spcBef>
                <a:spcPts val="600"/>
              </a:spcBef>
              <a:defRPr sz="2100" b="0">
                <a:solidFill>
                  <a:schemeClr val="tx2"/>
                </a:solidFill>
              </a:defRPr>
            </a:lvl9pPr>
          </a:lstStyle>
          <a:p>
            <a:pPr lvl="0"/>
            <a:r>
              <a:rPr lang="en-GB" noProof="0" dirty="0"/>
              <a:t>Introduction</a:t>
            </a:r>
          </a:p>
        </p:txBody>
      </p:sp>
      <p:sp>
        <p:nvSpPr>
          <p:cNvPr id="13" name="Text Placeholder 9"/>
          <p:cNvSpPr>
            <a:spLocks noGrp="1"/>
          </p:cNvSpPr>
          <p:nvPr>
            <p:ph type="body" sz="quarter" idx="18" hasCustomPrompt="1"/>
          </p:nvPr>
        </p:nvSpPr>
        <p:spPr>
          <a:xfrm>
            <a:off x="606751" y="2612571"/>
            <a:ext cx="10895887"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13727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4" name="Text Placeholder 9"/>
          <p:cNvSpPr>
            <a:spLocks noGrp="1"/>
          </p:cNvSpPr>
          <p:nvPr>
            <p:ph type="body" sz="quarter" idx="20" hasCustomPrompt="1"/>
          </p:nvPr>
        </p:nvSpPr>
        <p:spPr>
          <a:xfrm>
            <a:off x="606751" y="1692067"/>
            <a:ext cx="5279219"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
        <p:nvSpPr>
          <p:cNvPr id="15" name="Text Placeholder 9"/>
          <p:cNvSpPr>
            <a:spLocks noGrp="1"/>
          </p:cNvSpPr>
          <p:nvPr>
            <p:ph type="body" sz="quarter" idx="21" hasCustomPrompt="1"/>
          </p:nvPr>
        </p:nvSpPr>
        <p:spPr>
          <a:xfrm>
            <a:off x="6223418" y="1692067"/>
            <a:ext cx="5279219"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127307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E">
    <p:spTree>
      <p:nvGrpSpPr>
        <p:cNvPr id="1" name=""/>
        <p:cNvGrpSpPr/>
        <p:nvPr/>
      </p:nvGrpSpPr>
      <p:grpSpPr>
        <a:xfrm>
          <a:off x="0" y="0"/>
          <a:ext cx="0" cy="0"/>
          <a:chOff x="0" y="0"/>
          <a:chExt cx="0" cy="0"/>
        </a:xfrm>
      </p:grpSpPr>
      <p:grpSp>
        <p:nvGrpSpPr>
          <p:cNvPr id="15" name="Group 14"/>
          <p:cNvGrpSpPr/>
          <p:nvPr userDrawn="1"/>
        </p:nvGrpSpPr>
        <p:grpSpPr>
          <a:xfrm>
            <a:off x="-98159" y="1791204"/>
            <a:ext cx="4136758" cy="4762823"/>
            <a:chOff x="-129154" y="1731244"/>
            <a:chExt cx="4136758" cy="4762823"/>
          </a:xfrm>
        </p:grpSpPr>
        <p:sp>
          <p:nvSpPr>
            <p:cNvPr id="9" name="Rectangle 8"/>
            <p:cNvSpPr/>
            <p:nvPr userDrawn="1"/>
          </p:nvSpPr>
          <p:spPr>
            <a:xfrm>
              <a:off x="-129154" y="1731244"/>
              <a:ext cx="4136757" cy="47628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reeform 13"/>
            <p:cNvSpPr/>
            <p:nvPr userDrawn="1"/>
          </p:nvSpPr>
          <p:spPr>
            <a:xfrm>
              <a:off x="1274026" y="1731244"/>
              <a:ext cx="2733578" cy="4762823"/>
            </a:xfrm>
            <a:custGeom>
              <a:avLst/>
              <a:gdLst>
                <a:gd name="connsiteX0" fmla="*/ 2038580 w 2733578"/>
                <a:gd name="connsiteY0" fmla="*/ 0 h 4762823"/>
                <a:gd name="connsiteX1" fmla="*/ 2255560 w 2733578"/>
                <a:gd name="connsiteY1" fmla="*/ 0 h 4762823"/>
                <a:gd name="connsiteX2" fmla="*/ 2255560 w 2733578"/>
                <a:gd name="connsiteY2" fmla="*/ 1 h 4762823"/>
                <a:gd name="connsiteX3" fmla="*/ 2691374 w 2733578"/>
                <a:gd name="connsiteY3" fmla="*/ 1 h 4762823"/>
                <a:gd name="connsiteX4" fmla="*/ 2691374 w 2733578"/>
                <a:gd name="connsiteY4" fmla="*/ 0 h 4762823"/>
                <a:gd name="connsiteX5" fmla="*/ 2733578 w 2733578"/>
                <a:gd name="connsiteY5" fmla="*/ 0 h 4762823"/>
                <a:gd name="connsiteX6" fmla="*/ 2733578 w 2733578"/>
                <a:gd name="connsiteY6" fmla="*/ 4762823 h 4762823"/>
                <a:gd name="connsiteX7" fmla="*/ 2288171 w 2733578"/>
                <a:gd name="connsiteY7" fmla="*/ 4762823 h 4762823"/>
                <a:gd name="connsiteX8" fmla="*/ 0 w 2733578"/>
                <a:gd name="connsiteY8" fmla="*/ 4762823 h 4762823"/>
                <a:gd name="connsiteX9" fmla="*/ 2038580 w 2733578"/>
                <a:gd name="connsiteY9" fmla="*/ 0 h 476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3578" h="4762823">
                  <a:moveTo>
                    <a:pt x="2038580" y="0"/>
                  </a:moveTo>
                  <a:lnTo>
                    <a:pt x="2255560" y="0"/>
                  </a:lnTo>
                  <a:lnTo>
                    <a:pt x="2255560" y="1"/>
                  </a:lnTo>
                  <a:lnTo>
                    <a:pt x="2691374" y="1"/>
                  </a:lnTo>
                  <a:lnTo>
                    <a:pt x="2691374" y="0"/>
                  </a:lnTo>
                  <a:lnTo>
                    <a:pt x="2733578" y="0"/>
                  </a:lnTo>
                  <a:lnTo>
                    <a:pt x="2733578" y="4762823"/>
                  </a:lnTo>
                  <a:lnTo>
                    <a:pt x="2288171" y="4762823"/>
                  </a:lnTo>
                  <a:lnTo>
                    <a:pt x="0" y="4762823"/>
                  </a:lnTo>
                  <a:lnTo>
                    <a:pt x="2038580" y="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6" name="Text Placeholder 20"/>
          <p:cNvSpPr>
            <a:spLocks noGrp="1"/>
          </p:cNvSpPr>
          <p:nvPr>
            <p:ph type="body" sz="quarter" idx="14" hasCustomPrompt="1"/>
          </p:nvPr>
        </p:nvSpPr>
        <p:spPr>
          <a:xfrm>
            <a:off x="455513" y="1975757"/>
            <a:ext cx="3319782" cy="4184115"/>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18"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316322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Picture Placeholder 9"/>
          <p:cNvSpPr>
            <a:spLocks noGrp="1"/>
          </p:cNvSpPr>
          <p:nvPr>
            <p:ph type="pic" sz="quarter" idx="17"/>
          </p:nvPr>
        </p:nvSpPr>
        <p:spPr>
          <a:xfrm>
            <a:off x="0" y="1791204"/>
            <a:ext cx="6384471" cy="4058434"/>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11" name="Text Placeholder 9"/>
          <p:cNvSpPr>
            <a:spLocks noGrp="1"/>
          </p:cNvSpPr>
          <p:nvPr>
            <p:ph type="body" sz="quarter" idx="20" hasCustomPrompt="1"/>
          </p:nvPr>
        </p:nvSpPr>
        <p:spPr>
          <a:xfrm>
            <a:off x="6857999" y="1692067"/>
            <a:ext cx="4644638"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4064760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Image B">
    <p:spTree>
      <p:nvGrpSpPr>
        <p:cNvPr id="1" name=""/>
        <p:cNvGrpSpPr/>
        <p:nvPr/>
      </p:nvGrpSpPr>
      <p:grpSpPr>
        <a:xfrm>
          <a:off x="0" y="0"/>
          <a:ext cx="0" cy="0"/>
          <a:chOff x="0" y="0"/>
          <a:chExt cx="0" cy="0"/>
        </a:xfrm>
      </p:grpSpPr>
      <p:sp>
        <p:nvSpPr>
          <p:cNvPr id="9" name="Rectangle 8"/>
          <p:cNvSpPr/>
          <p:nvPr userDrawn="1"/>
        </p:nvSpPr>
        <p:spPr>
          <a:xfrm>
            <a:off x="7718204"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606751" y="418744"/>
            <a:ext cx="7181979" cy="745828"/>
          </a:xfrm>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Picture Placeholder 9"/>
          <p:cNvSpPr>
            <a:spLocks noGrp="1"/>
          </p:cNvSpPr>
          <p:nvPr>
            <p:ph type="pic" sz="quarter" idx="17"/>
          </p:nvPr>
        </p:nvSpPr>
        <p:spPr>
          <a:xfrm>
            <a:off x="8153401" y="0"/>
            <a:ext cx="4038599" cy="6858000"/>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13" name="Text Placeholder 9"/>
          <p:cNvSpPr>
            <a:spLocks noGrp="1"/>
          </p:cNvSpPr>
          <p:nvPr>
            <p:ph type="body" sz="quarter" idx="20" hasCustomPrompt="1"/>
          </p:nvPr>
        </p:nvSpPr>
        <p:spPr>
          <a:xfrm>
            <a:off x="606752" y="1692067"/>
            <a:ext cx="7181978"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28179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Image C">
    <p:spTree>
      <p:nvGrpSpPr>
        <p:cNvPr id="1" name=""/>
        <p:cNvGrpSpPr/>
        <p:nvPr/>
      </p:nvGrpSpPr>
      <p:grpSpPr>
        <a:xfrm>
          <a:off x="0" y="0"/>
          <a:ext cx="0" cy="0"/>
          <a:chOff x="0" y="0"/>
          <a:chExt cx="0" cy="0"/>
        </a:xfrm>
      </p:grpSpPr>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Picture Placeholder 9"/>
          <p:cNvSpPr>
            <a:spLocks noGrp="1"/>
          </p:cNvSpPr>
          <p:nvPr>
            <p:ph type="pic" sz="quarter" idx="17"/>
          </p:nvPr>
        </p:nvSpPr>
        <p:spPr>
          <a:xfrm>
            <a:off x="0" y="0"/>
            <a:ext cx="4038599" cy="6858000"/>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13"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376272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4" name="Freeform 53"/>
          <p:cNvSpPr/>
          <p:nvPr userDrawn="1"/>
        </p:nvSpPr>
        <p:spPr>
          <a:xfrm>
            <a:off x="-2" y="0"/>
            <a:ext cx="2098800" cy="6159260"/>
          </a:xfrm>
          <a:custGeom>
            <a:avLst/>
            <a:gdLst>
              <a:gd name="connsiteX0" fmla="*/ 0 w 2078440"/>
              <a:gd name="connsiteY0" fmla="*/ 0 h 5790236"/>
              <a:gd name="connsiteX1" fmla="*/ 1815399 w 2078440"/>
              <a:gd name="connsiteY1" fmla="*/ 0 h 5790236"/>
              <a:gd name="connsiteX2" fmla="*/ 2078440 w 2078440"/>
              <a:gd name="connsiteY2" fmla="*/ 1021480 h 5790236"/>
              <a:gd name="connsiteX3" fmla="*/ 0 w 2078440"/>
              <a:gd name="connsiteY3" fmla="*/ 5790236 h 5790236"/>
              <a:gd name="connsiteX4" fmla="*/ 0 w 2078440"/>
              <a:gd name="connsiteY4" fmla="*/ 0 h 5790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440" h="5790236">
                <a:moveTo>
                  <a:pt x="0" y="0"/>
                </a:moveTo>
                <a:lnTo>
                  <a:pt x="1815399" y="0"/>
                </a:lnTo>
                <a:lnTo>
                  <a:pt x="2078440" y="1021480"/>
                </a:lnTo>
                <a:lnTo>
                  <a:pt x="0" y="5790236"/>
                </a:lnTo>
                <a:lnTo>
                  <a:pt x="0" y="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8" name="Freeform 57"/>
          <p:cNvSpPr/>
          <p:nvPr userDrawn="1"/>
        </p:nvSpPr>
        <p:spPr>
          <a:xfrm>
            <a:off x="-1" y="1061048"/>
            <a:ext cx="3600000" cy="5796951"/>
          </a:xfrm>
          <a:custGeom>
            <a:avLst/>
            <a:gdLst>
              <a:gd name="connsiteX0" fmla="*/ 2078440 w 3581401"/>
              <a:gd name="connsiteY0" fmla="*/ 0 h 5836520"/>
              <a:gd name="connsiteX1" fmla="*/ 3581401 w 3581401"/>
              <a:gd name="connsiteY1" fmla="*/ 5836520 h 5836520"/>
              <a:gd name="connsiteX2" fmla="*/ 0 w 3581401"/>
              <a:gd name="connsiteY2" fmla="*/ 5836520 h 5836520"/>
              <a:gd name="connsiteX3" fmla="*/ 0 w 3581401"/>
              <a:gd name="connsiteY3" fmla="*/ 4768756 h 5836520"/>
              <a:gd name="connsiteX4" fmla="*/ 2078440 w 3581401"/>
              <a:gd name="connsiteY4" fmla="*/ 0 h 583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1" h="5836520">
                <a:moveTo>
                  <a:pt x="2078440" y="0"/>
                </a:moveTo>
                <a:lnTo>
                  <a:pt x="3581401" y="5836520"/>
                </a:lnTo>
                <a:lnTo>
                  <a:pt x="0" y="5836520"/>
                </a:lnTo>
                <a:lnTo>
                  <a:pt x="0" y="4768756"/>
                </a:lnTo>
                <a:lnTo>
                  <a:pt x="207844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Parallelogram 6"/>
          <p:cNvSpPr/>
          <p:nvPr userDrawn="1"/>
        </p:nvSpPr>
        <p:spPr>
          <a:xfrm flipV="1">
            <a:off x="1777042" y="-1"/>
            <a:ext cx="2495863" cy="6858000"/>
          </a:xfrm>
          <a:prstGeom prst="parallelogram">
            <a:avLst>
              <a:gd name="adj" fmla="val 715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3715657" y="418744"/>
            <a:ext cx="7786982" cy="745828"/>
          </a:xfrm>
        </p:spPr>
        <p:txBody>
          <a:bodyPr/>
          <a:lstStyle>
            <a:lvl1pPr>
              <a:defRPr>
                <a:solidFill>
                  <a:schemeClr val="accent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62" name="Table Placeholder 61"/>
          <p:cNvSpPr>
            <a:spLocks noGrp="1"/>
          </p:cNvSpPr>
          <p:nvPr>
            <p:ph type="tbl" sz="quarter" idx="13"/>
          </p:nvPr>
        </p:nvSpPr>
        <p:spPr>
          <a:xfrm>
            <a:off x="3715657" y="1828800"/>
            <a:ext cx="7787368" cy="4137025"/>
          </a:xfrm>
        </p:spPr>
        <p:txBody>
          <a:bodyPr/>
          <a:lstStyle/>
          <a:p>
            <a:r>
              <a:rPr lang="en-US" noProof="0"/>
              <a:t>Click icon to add table</a:t>
            </a:r>
            <a:endParaRPr lang="en-GB" noProof="0" dirty="0"/>
          </a:p>
        </p:txBody>
      </p:sp>
    </p:spTree>
    <p:extLst>
      <p:ext uri="{BB962C8B-B14F-4D97-AF65-F5344CB8AC3E}">
        <p14:creationId xmlns:p14="http://schemas.microsoft.com/office/powerpoint/2010/main" val="2159072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Image D">
    <p:spTree>
      <p:nvGrpSpPr>
        <p:cNvPr id="1" name=""/>
        <p:cNvGrpSpPr/>
        <p:nvPr/>
      </p:nvGrpSpPr>
      <p:grpSpPr>
        <a:xfrm>
          <a:off x="0" y="0"/>
          <a:ext cx="0" cy="0"/>
          <a:chOff x="0" y="0"/>
          <a:chExt cx="0" cy="0"/>
        </a:xfrm>
      </p:grpSpPr>
      <p:sp>
        <p:nvSpPr>
          <p:cNvPr id="21" name="Rectangle 20"/>
          <p:cNvSpPr/>
          <p:nvPr userDrawn="1"/>
        </p:nvSpPr>
        <p:spPr>
          <a:xfrm>
            <a:off x="0" y="4347148"/>
            <a:ext cx="4038598" cy="2510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a:t>Click to edit Master title style</a:t>
            </a:r>
            <a:endParaRPr lang="en-GB" noProof="0" dirty="0"/>
          </a:p>
        </p:txBody>
      </p:sp>
      <p:sp>
        <p:nvSpPr>
          <p:cNvPr id="10" name="Picture Placeholder 9"/>
          <p:cNvSpPr>
            <a:spLocks noGrp="1"/>
          </p:cNvSpPr>
          <p:nvPr>
            <p:ph type="pic" sz="quarter" idx="17"/>
          </p:nvPr>
        </p:nvSpPr>
        <p:spPr>
          <a:xfrm>
            <a:off x="0" y="0"/>
            <a:ext cx="4038599" cy="4347148"/>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22" name="Text Placeholder 20"/>
          <p:cNvSpPr>
            <a:spLocks noGrp="1"/>
          </p:cNvSpPr>
          <p:nvPr>
            <p:ph type="body" sz="quarter" idx="14" hasCustomPrompt="1"/>
          </p:nvPr>
        </p:nvSpPr>
        <p:spPr>
          <a:xfrm>
            <a:off x="455513" y="4347147"/>
            <a:ext cx="3319782" cy="2510853"/>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24" name="Freeform 23"/>
          <p:cNvSpPr/>
          <p:nvPr userDrawn="1"/>
        </p:nvSpPr>
        <p:spPr>
          <a:xfrm>
            <a:off x="1662538" y="4347149"/>
            <a:ext cx="2376063" cy="2510852"/>
          </a:xfrm>
          <a:custGeom>
            <a:avLst/>
            <a:gdLst>
              <a:gd name="connsiteX0" fmla="*/ 1074693 w 2376063"/>
              <a:gd name="connsiteY0" fmla="*/ 0 h 2510852"/>
              <a:gd name="connsiteX1" fmla="*/ 2376060 w 2376063"/>
              <a:gd name="connsiteY1" fmla="*/ 0 h 2510852"/>
              <a:gd name="connsiteX2" fmla="*/ 2376060 w 2376063"/>
              <a:gd name="connsiteY2" fmla="*/ 2510850 h 2510852"/>
              <a:gd name="connsiteX3" fmla="*/ 2376063 w 2376063"/>
              <a:gd name="connsiteY3" fmla="*/ 2510850 h 2510852"/>
              <a:gd name="connsiteX4" fmla="*/ 2376061 w 2376063"/>
              <a:gd name="connsiteY4" fmla="*/ 2510852 h 2510852"/>
              <a:gd name="connsiteX5" fmla="*/ 0 w 2376063"/>
              <a:gd name="connsiteY5" fmla="*/ 2510852 h 2510852"/>
              <a:gd name="connsiteX6" fmla="*/ 1074693 w 2376063"/>
              <a:gd name="connsiteY6" fmla="*/ 0 h 25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063" h="2510852">
                <a:moveTo>
                  <a:pt x="1074693" y="0"/>
                </a:moveTo>
                <a:lnTo>
                  <a:pt x="2376060" y="0"/>
                </a:lnTo>
                <a:lnTo>
                  <a:pt x="2376060" y="2510850"/>
                </a:lnTo>
                <a:lnTo>
                  <a:pt x="2376063" y="2510850"/>
                </a:lnTo>
                <a:lnTo>
                  <a:pt x="2376061" y="2510852"/>
                </a:lnTo>
                <a:lnTo>
                  <a:pt x="0" y="2510852"/>
                </a:lnTo>
                <a:lnTo>
                  <a:pt x="1074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1808652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Image E">
    <p:spTree>
      <p:nvGrpSpPr>
        <p:cNvPr id="1" name=""/>
        <p:cNvGrpSpPr/>
        <p:nvPr/>
      </p:nvGrpSpPr>
      <p:grpSpPr>
        <a:xfrm>
          <a:off x="0" y="0"/>
          <a:ext cx="0" cy="0"/>
          <a:chOff x="0" y="0"/>
          <a:chExt cx="0" cy="0"/>
        </a:xfrm>
      </p:grpSpPr>
      <p:sp>
        <p:nvSpPr>
          <p:cNvPr id="21" name="Rectangle 20"/>
          <p:cNvSpPr/>
          <p:nvPr userDrawn="1"/>
        </p:nvSpPr>
        <p:spPr>
          <a:xfrm>
            <a:off x="0" y="4347148"/>
            <a:ext cx="4038598" cy="2510852"/>
          </a:xfrm>
          <a:prstGeom prst="rect">
            <a:avLst/>
          </a:pr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a:t>Click to edit Master title style</a:t>
            </a:r>
            <a:endParaRPr lang="en-GB" noProof="0" dirty="0"/>
          </a:p>
        </p:txBody>
      </p:sp>
      <p:sp>
        <p:nvSpPr>
          <p:cNvPr id="10" name="Picture Placeholder 9"/>
          <p:cNvSpPr>
            <a:spLocks noGrp="1"/>
          </p:cNvSpPr>
          <p:nvPr>
            <p:ph type="pic" sz="quarter" idx="17"/>
          </p:nvPr>
        </p:nvSpPr>
        <p:spPr>
          <a:xfrm>
            <a:off x="0" y="0"/>
            <a:ext cx="4038599" cy="4347148"/>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9" name="Freeform 8"/>
          <p:cNvSpPr/>
          <p:nvPr userDrawn="1"/>
        </p:nvSpPr>
        <p:spPr>
          <a:xfrm>
            <a:off x="1662538" y="4347149"/>
            <a:ext cx="2376063" cy="2510852"/>
          </a:xfrm>
          <a:custGeom>
            <a:avLst/>
            <a:gdLst>
              <a:gd name="connsiteX0" fmla="*/ 1074693 w 2376063"/>
              <a:gd name="connsiteY0" fmla="*/ 0 h 2510852"/>
              <a:gd name="connsiteX1" fmla="*/ 2376060 w 2376063"/>
              <a:gd name="connsiteY1" fmla="*/ 0 h 2510852"/>
              <a:gd name="connsiteX2" fmla="*/ 2376060 w 2376063"/>
              <a:gd name="connsiteY2" fmla="*/ 2510850 h 2510852"/>
              <a:gd name="connsiteX3" fmla="*/ 2376063 w 2376063"/>
              <a:gd name="connsiteY3" fmla="*/ 2510850 h 2510852"/>
              <a:gd name="connsiteX4" fmla="*/ 2376061 w 2376063"/>
              <a:gd name="connsiteY4" fmla="*/ 2510852 h 2510852"/>
              <a:gd name="connsiteX5" fmla="*/ 0 w 2376063"/>
              <a:gd name="connsiteY5" fmla="*/ 2510852 h 2510852"/>
              <a:gd name="connsiteX6" fmla="*/ 1074693 w 2376063"/>
              <a:gd name="connsiteY6" fmla="*/ 0 h 25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063" h="2510852">
                <a:moveTo>
                  <a:pt x="1074693" y="0"/>
                </a:moveTo>
                <a:lnTo>
                  <a:pt x="2376060" y="0"/>
                </a:lnTo>
                <a:lnTo>
                  <a:pt x="2376060" y="2510850"/>
                </a:lnTo>
                <a:lnTo>
                  <a:pt x="2376063" y="2510850"/>
                </a:lnTo>
                <a:lnTo>
                  <a:pt x="2376061" y="2510852"/>
                </a:lnTo>
                <a:lnTo>
                  <a:pt x="0" y="2510852"/>
                </a:lnTo>
                <a:lnTo>
                  <a:pt x="107469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Text Placeholder 20"/>
          <p:cNvSpPr>
            <a:spLocks noGrp="1"/>
          </p:cNvSpPr>
          <p:nvPr>
            <p:ph type="body" sz="quarter" idx="14" hasCustomPrompt="1"/>
          </p:nvPr>
        </p:nvSpPr>
        <p:spPr>
          <a:xfrm>
            <a:off x="455513" y="4347147"/>
            <a:ext cx="3319782" cy="2510853"/>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11"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3282220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Text Placeholder 20"/>
          <p:cNvSpPr>
            <a:spLocks noGrp="1"/>
          </p:cNvSpPr>
          <p:nvPr>
            <p:ph type="body" sz="quarter" idx="15"/>
          </p:nvPr>
        </p:nvSpPr>
        <p:spPr>
          <a:xfrm>
            <a:off x="676196" y="1698171"/>
            <a:ext cx="3362404" cy="660827"/>
          </a:xfrm>
          <a:solidFill>
            <a:schemeClr val="tx2"/>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Edit Master text styles</a:t>
            </a:r>
          </a:p>
        </p:txBody>
      </p:sp>
      <p:sp>
        <p:nvSpPr>
          <p:cNvPr id="11" name="Text Placeholder 20"/>
          <p:cNvSpPr>
            <a:spLocks noGrp="1"/>
          </p:cNvSpPr>
          <p:nvPr>
            <p:ph type="body" sz="quarter" idx="16"/>
          </p:nvPr>
        </p:nvSpPr>
        <p:spPr>
          <a:xfrm>
            <a:off x="4408215" y="1698171"/>
            <a:ext cx="3362404" cy="660827"/>
          </a:xfrm>
          <a:solidFill>
            <a:schemeClr val="accent1"/>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Edit Master text styles</a:t>
            </a:r>
          </a:p>
        </p:txBody>
      </p:sp>
      <p:sp>
        <p:nvSpPr>
          <p:cNvPr id="12" name="Text Placeholder 20"/>
          <p:cNvSpPr>
            <a:spLocks noGrp="1"/>
          </p:cNvSpPr>
          <p:nvPr>
            <p:ph type="body" sz="quarter" idx="17"/>
          </p:nvPr>
        </p:nvSpPr>
        <p:spPr>
          <a:xfrm>
            <a:off x="8140235" y="1698171"/>
            <a:ext cx="3362404" cy="660827"/>
          </a:xfrm>
          <a:solidFill>
            <a:schemeClr val="accent3"/>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Edit Master text styles</a:t>
            </a:r>
          </a:p>
        </p:txBody>
      </p:sp>
      <p:sp>
        <p:nvSpPr>
          <p:cNvPr id="16" name="Text Placeholder 20"/>
          <p:cNvSpPr>
            <a:spLocks noGrp="1"/>
          </p:cNvSpPr>
          <p:nvPr>
            <p:ph type="body" sz="quarter" idx="21" hasCustomPrompt="1"/>
          </p:nvPr>
        </p:nvSpPr>
        <p:spPr>
          <a:xfrm>
            <a:off x="568655" y="2489654"/>
            <a:ext cx="3469944"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7" name="Text Placeholder 20"/>
          <p:cNvSpPr>
            <a:spLocks noGrp="1"/>
          </p:cNvSpPr>
          <p:nvPr>
            <p:ph type="body" sz="quarter" idx="22" hasCustomPrompt="1"/>
          </p:nvPr>
        </p:nvSpPr>
        <p:spPr>
          <a:xfrm>
            <a:off x="4300675" y="2489654"/>
            <a:ext cx="3469944"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9" name="Text Placeholder 20"/>
          <p:cNvSpPr>
            <a:spLocks noGrp="1"/>
          </p:cNvSpPr>
          <p:nvPr>
            <p:ph type="body" sz="quarter" idx="24" hasCustomPrompt="1"/>
          </p:nvPr>
        </p:nvSpPr>
        <p:spPr>
          <a:xfrm>
            <a:off x="8032695" y="2489654"/>
            <a:ext cx="3469944"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58962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Text Placeholder 20"/>
          <p:cNvSpPr>
            <a:spLocks noGrp="1"/>
          </p:cNvSpPr>
          <p:nvPr>
            <p:ph type="body" sz="quarter" idx="15"/>
          </p:nvPr>
        </p:nvSpPr>
        <p:spPr>
          <a:xfrm>
            <a:off x="676196" y="1698171"/>
            <a:ext cx="2453370" cy="660827"/>
          </a:xfrm>
          <a:solidFill>
            <a:schemeClr val="tx2"/>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Edit Master text styles</a:t>
            </a:r>
          </a:p>
        </p:txBody>
      </p:sp>
      <p:sp>
        <p:nvSpPr>
          <p:cNvPr id="13" name="Text Placeholder 20"/>
          <p:cNvSpPr>
            <a:spLocks noGrp="1"/>
          </p:cNvSpPr>
          <p:nvPr>
            <p:ph type="body" sz="quarter" idx="18" hasCustomPrompt="1"/>
          </p:nvPr>
        </p:nvSpPr>
        <p:spPr>
          <a:xfrm>
            <a:off x="568655"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6" name="Text Placeholder 20"/>
          <p:cNvSpPr>
            <a:spLocks noGrp="1"/>
          </p:cNvSpPr>
          <p:nvPr>
            <p:ph type="body" sz="quarter" idx="19"/>
          </p:nvPr>
        </p:nvSpPr>
        <p:spPr>
          <a:xfrm>
            <a:off x="3467220" y="1698171"/>
            <a:ext cx="2453370" cy="660827"/>
          </a:xfrm>
          <a:solidFill>
            <a:schemeClr val="accent1"/>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Edit Master text styles</a:t>
            </a:r>
          </a:p>
        </p:txBody>
      </p:sp>
      <p:sp>
        <p:nvSpPr>
          <p:cNvPr id="17" name="Text Placeholder 20"/>
          <p:cNvSpPr>
            <a:spLocks noGrp="1"/>
          </p:cNvSpPr>
          <p:nvPr>
            <p:ph type="body" sz="quarter" idx="20"/>
          </p:nvPr>
        </p:nvSpPr>
        <p:spPr>
          <a:xfrm>
            <a:off x="6258244" y="1698171"/>
            <a:ext cx="2453370" cy="660827"/>
          </a:xfrm>
          <a:solidFill>
            <a:schemeClr val="accent3"/>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Edit Master text styles</a:t>
            </a:r>
          </a:p>
        </p:txBody>
      </p:sp>
      <p:sp>
        <p:nvSpPr>
          <p:cNvPr id="18" name="Text Placeholder 20"/>
          <p:cNvSpPr>
            <a:spLocks noGrp="1"/>
          </p:cNvSpPr>
          <p:nvPr>
            <p:ph type="body" sz="quarter" idx="21"/>
          </p:nvPr>
        </p:nvSpPr>
        <p:spPr>
          <a:xfrm>
            <a:off x="9049269" y="1698171"/>
            <a:ext cx="2453370" cy="660827"/>
          </a:xfrm>
          <a:solidFill>
            <a:schemeClr val="accent4"/>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Edit Master text styles</a:t>
            </a:r>
          </a:p>
        </p:txBody>
      </p:sp>
      <p:sp>
        <p:nvSpPr>
          <p:cNvPr id="15" name="Text Placeholder 20"/>
          <p:cNvSpPr>
            <a:spLocks noGrp="1"/>
          </p:cNvSpPr>
          <p:nvPr>
            <p:ph type="body" sz="quarter" idx="25" hasCustomPrompt="1"/>
          </p:nvPr>
        </p:nvSpPr>
        <p:spPr>
          <a:xfrm>
            <a:off x="3359679"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lgn="l">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2" name="Text Placeholder 20"/>
          <p:cNvSpPr>
            <a:spLocks noGrp="1"/>
          </p:cNvSpPr>
          <p:nvPr>
            <p:ph type="body" sz="quarter" idx="26" hasCustomPrompt="1"/>
          </p:nvPr>
        </p:nvSpPr>
        <p:spPr>
          <a:xfrm>
            <a:off x="6150703"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3" name="Text Placeholder 20"/>
          <p:cNvSpPr>
            <a:spLocks noGrp="1"/>
          </p:cNvSpPr>
          <p:nvPr>
            <p:ph type="body" sz="quarter" idx="27" hasCustomPrompt="1"/>
          </p:nvPr>
        </p:nvSpPr>
        <p:spPr>
          <a:xfrm>
            <a:off x="8941727"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093511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18" name="Rectangle 17"/>
          <p:cNvSpPr/>
          <p:nvPr userDrawn="1"/>
        </p:nvSpPr>
        <p:spPr>
          <a:xfrm>
            <a:off x="0" y="1"/>
            <a:ext cx="12192000" cy="4669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6" name="Freeform 35"/>
          <p:cNvSpPr/>
          <p:nvPr userDrawn="1"/>
        </p:nvSpPr>
        <p:spPr>
          <a:xfrm>
            <a:off x="0" y="-1"/>
            <a:ext cx="4320252" cy="4669198"/>
          </a:xfrm>
          <a:custGeom>
            <a:avLst/>
            <a:gdLst>
              <a:gd name="connsiteX0" fmla="*/ 0 w 4320252"/>
              <a:gd name="connsiteY0" fmla="*/ 0 h 4669198"/>
              <a:gd name="connsiteX1" fmla="*/ 2310701 w 4320252"/>
              <a:gd name="connsiteY1" fmla="*/ 0 h 4669198"/>
              <a:gd name="connsiteX2" fmla="*/ 4320252 w 4320252"/>
              <a:gd name="connsiteY2" fmla="*/ 4669198 h 4669198"/>
              <a:gd name="connsiteX3" fmla="*/ 0 w 4320252"/>
              <a:gd name="connsiteY3" fmla="*/ 4669198 h 4669198"/>
              <a:gd name="connsiteX4" fmla="*/ 0 w 4320252"/>
              <a:gd name="connsiteY4" fmla="*/ 0 h 466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252" h="4669198">
                <a:moveTo>
                  <a:pt x="0" y="0"/>
                </a:moveTo>
                <a:lnTo>
                  <a:pt x="2310701" y="0"/>
                </a:lnTo>
                <a:lnTo>
                  <a:pt x="4320252" y="4669198"/>
                </a:lnTo>
                <a:lnTo>
                  <a:pt x="0" y="466919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a:xfrm>
            <a:off x="4902200" y="6356350"/>
            <a:ext cx="1650998" cy="365125"/>
          </a:xfrm>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a:xfrm>
            <a:off x="6561666" y="6356350"/>
            <a:ext cx="4055534" cy="365125"/>
          </a:xfrm>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1" name="Text Placeholder 20"/>
          <p:cNvSpPr>
            <a:spLocks noGrp="1"/>
          </p:cNvSpPr>
          <p:nvPr>
            <p:ph type="body" sz="quarter" idx="14" hasCustomPrompt="1"/>
          </p:nvPr>
        </p:nvSpPr>
        <p:spPr>
          <a:xfrm>
            <a:off x="490538" y="2984323"/>
            <a:ext cx="3548061" cy="1525047"/>
          </a:xfrm>
        </p:spPr>
        <p:txBody>
          <a:bodyPr/>
          <a:lstStyle>
            <a:lvl1pPr>
              <a:spcBef>
                <a:spcPts val="600"/>
              </a:spcBef>
              <a:spcAft>
                <a:spcPts val="0"/>
              </a:spcAft>
              <a:defRPr sz="2000" b="1">
                <a:solidFill>
                  <a:schemeClr val="bg1"/>
                </a:solidFill>
              </a:defRPr>
            </a:lvl1pPr>
            <a:lvl2pPr>
              <a:spcBef>
                <a:spcPts val="0"/>
              </a:spcBef>
              <a:spcAft>
                <a:spcPts val="0"/>
              </a:spcAft>
              <a:defRPr sz="1500" b="0">
                <a:solidFill>
                  <a:schemeClr val="bg1"/>
                </a:solidFill>
              </a:defRPr>
            </a:lvl2pPr>
            <a:lvl3pPr>
              <a:spcAft>
                <a:spcPts val="0"/>
              </a:spcAft>
              <a:defRPr sz="1200" b="0">
                <a:solidFill>
                  <a:schemeClr val="bg1"/>
                </a:solidFill>
              </a:defRPr>
            </a:lvl3pPr>
            <a:lvl4pPr marL="0" indent="0">
              <a:spcBef>
                <a:spcPts val="600"/>
              </a:spcBef>
              <a:buNone/>
              <a:defRPr sz="1200" b="0">
                <a:solidFill>
                  <a:schemeClr val="bg1"/>
                </a:solidFill>
              </a:defRPr>
            </a:lvl4pPr>
            <a:lvl5pPr marL="0" indent="0">
              <a:spcBef>
                <a:spcPts val="600"/>
              </a:spcBef>
              <a:buNone/>
              <a:defRPr sz="1200" b="0">
                <a:solidFill>
                  <a:schemeClr val="bg1"/>
                </a:solidFill>
              </a:defRPr>
            </a:lvl5pPr>
            <a:lvl6pPr marL="0" indent="0">
              <a:spcBef>
                <a:spcPts val="600"/>
              </a:spcBef>
              <a:buNone/>
              <a:defRPr sz="1200" b="0">
                <a:solidFill>
                  <a:schemeClr val="bg1"/>
                </a:solidFill>
              </a:defRPr>
            </a:lvl6pPr>
            <a:lvl7pPr marL="0" indent="0">
              <a:spcBef>
                <a:spcPts val="600"/>
              </a:spcBef>
              <a:buNone/>
              <a:defRPr sz="1200" b="0">
                <a:solidFill>
                  <a:schemeClr val="bg1"/>
                </a:solidFill>
              </a:defRPr>
            </a:lvl7pPr>
            <a:lvl8pPr>
              <a:spcBef>
                <a:spcPts val="600"/>
              </a:spcBef>
              <a:defRPr sz="1200" b="0">
                <a:solidFill>
                  <a:schemeClr val="bg1"/>
                </a:solidFill>
              </a:defRPr>
            </a:lvl8pPr>
            <a:lvl9pPr>
              <a:spcBef>
                <a:spcPts val="600"/>
              </a:spcBef>
              <a:defRPr sz="1200" b="0">
                <a:solidFill>
                  <a:schemeClr val="bg1"/>
                </a:solidFill>
              </a:defRPr>
            </a:lvl9pPr>
          </a:lstStyle>
          <a:p>
            <a:pPr lvl="0"/>
            <a:r>
              <a:rPr lang="en-GB" noProof="0" dirty="0"/>
              <a:t>Name </a:t>
            </a:r>
          </a:p>
        </p:txBody>
      </p:sp>
      <p:pic>
        <p:nvPicPr>
          <p:cNvPr id="3" name="Picture 2"/>
          <p:cNvPicPr>
            <a:picLocks noChangeAspect="1"/>
          </p:cNvPicPr>
          <p:nvPr userDrawn="1"/>
        </p:nvPicPr>
        <p:blipFill>
          <a:blip r:embed="rId2"/>
          <a:stretch>
            <a:fillRect/>
          </a:stretch>
        </p:blipFill>
        <p:spPr>
          <a:xfrm>
            <a:off x="679268" y="5153560"/>
            <a:ext cx="1933660" cy="1299149"/>
          </a:xfrm>
          <a:prstGeom prst="rect">
            <a:avLst/>
          </a:prstGeom>
        </p:spPr>
      </p:pic>
      <p:sp>
        <p:nvSpPr>
          <p:cNvPr id="7" name="TextBox 6"/>
          <p:cNvSpPr txBox="1"/>
          <p:nvPr userDrawn="1"/>
        </p:nvSpPr>
        <p:spPr>
          <a:xfrm>
            <a:off x="7827220" y="5486830"/>
            <a:ext cx="3755180" cy="1100301"/>
          </a:xfrm>
          <a:prstGeom prst="rect">
            <a:avLst/>
          </a:prstGeom>
          <a:noFill/>
        </p:spPr>
        <p:txBody>
          <a:bodyPr wrap="square" rtlCol="0">
            <a:spAutoFit/>
          </a:bodyPr>
          <a:lstStyle/>
          <a:p>
            <a:r>
              <a:rPr lang="en-GB" sz="1060" b="1" noProof="0" dirty="0">
                <a:solidFill>
                  <a:schemeClr val="tx2"/>
                </a:solidFill>
              </a:rPr>
              <a:t>Union for International Cancer Control</a:t>
            </a:r>
            <a:endParaRPr lang="en-GB" sz="1060" b="0" noProof="0" dirty="0">
              <a:solidFill>
                <a:schemeClr val="tx2"/>
              </a:solidFill>
            </a:endParaRPr>
          </a:p>
          <a:p>
            <a:pPr>
              <a:spcBef>
                <a:spcPts val="1000"/>
              </a:spcBef>
            </a:pPr>
            <a:r>
              <a:rPr lang="en-US" sz="1060" b="0" noProof="0" dirty="0">
                <a:solidFill>
                  <a:schemeClr val="tx2"/>
                </a:solidFill>
              </a:rPr>
              <a:t>31-33 Avenue Giuseppe Motta, 1202 Geneva, Switzerland</a:t>
            </a:r>
          </a:p>
          <a:p>
            <a:pPr>
              <a:spcBef>
                <a:spcPts val="500"/>
              </a:spcBef>
            </a:pPr>
            <a:r>
              <a:rPr lang="en-GB" sz="1060" b="0" noProof="0" dirty="0">
                <a:solidFill>
                  <a:schemeClr val="accent1"/>
                </a:solidFill>
              </a:rPr>
              <a:t>T. </a:t>
            </a:r>
            <a:r>
              <a:rPr lang="en-GB" sz="1060" b="0" noProof="0" dirty="0">
                <a:solidFill>
                  <a:schemeClr val="tx2"/>
                </a:solidFill>
              </a:rPr>
              <a:t>+41 (0)22 809 1811   </a:t>
            </a:r>
            <a:r>
              <a:rPr lang="en-GB" sz="1060" b="0" noProof="0" dirty="0">
                <a:solidFill>
                  <a:schemeClr val="accent1"/>
                </a:solidFill>
              </a:rPr>
              <a:t>F.</a:t>
            </a:r>
            <a:r>
              <a:rPr lang="en-GB" sz="1060" b="0" noProof="0" dirty="0">
                <a:solidFill>
                  <a:schemeClr val="tx2"/>
                </a:solidFill>
              </a:rPr>
              <a:t> +41 (0)22 809 1810</a:t>
            </a:r>
          </a:p>
          <a:p>
            <a:pPr marL="0" marR="0" indent="0" algn="l" defTabSz="914400" rtl="0" eaLnBrk="1" fontAlgn="auto" latinLnBrk="0" hangingPunct="1">
              <a:lnSpc>
                <a:spcPct val="100000"/>
              </a:lnSpc>
              <a:spcBef>
                <a:spcPts val="0"/>
              </a:spcBef>
              <a:spcAft>
                <a:spcPts val="0"/>
              </a:spcAft>
              <a:buClrTx/>
              <a:buSzTx/>
              <a:buFontTx/>
              <a:buNone/>
              <a:tabLst/>
              <a:defRPr/>
            </a:pPr>
            <a:r>
              <a:rPr lang="en-GB" sz="1060" b="0" noProof="0" dirty="0">
                <a:solidFill>
                  <a:schemeClr val="accent1"/>
                </a:solidFill>
              </a:rPr>
              <a:t>E. </a:t>
            </a:r>
            <a:r>
              <a:rPr lang="en-GB" sz="1060" b="0" noProof="0" dirty="0" err="1">
                <a:solidFill>
                  <a:schemeClr val="tx2"/>
                </a:solidFill>
              </a:rPr>
              <a:t>info@uicc.org</a:t>
            </a:r>
            <a:r>
              <a:rPr lang="en-GB" sz="1060" b="0" baseline="0" noProof="0" dirty="0">
                <a:solidFill>
                  <a:schemeClr val="tx2"/>
                </a:solidFill>
              </a:rPr>
              <a:t>   </a:t>
            </a:r>
            <a:r>
              <a:rPr lang="en-GB" sz="1060" b="0" baseline="0" noProof="0" dirty="0" err="1">
                <a:solidFill>
                  <a:schemeClr val="accent1"/>
                </a:solidFill>
              </a:rPr>
              <a:t>www.ui</a:t>
            </a:r>
            <a:r>
              <a:rPr lang="en-GB" sz="1060" b="0" noProof="0" dirty="0" err="1">
                <a:solidFill>
                  <a:schemeClr val="accent1"/>
                </a:solidFill>
              </a:rPr>
              <a:t>cc.org</a:t>
            </a:r>
            <a:endParaRPr lang="en-GB" sz="1060" b="0" noProof="0" dirty="0">
              <a:solidFill>
                <a:schemeClr val="accent1"/>
              </a:solidFill>
            </a:endParaRPr>
          </a:p>
          <a:p>
            <a:endParaRPr lang="en-GB" sz="1060" b="1" noProof="0" dirty="0">
              <a:solidFill>
                <a:schemeClr val="tx2"/>
              </a:solidFill>
            </a:endParaRPr>
          </a:p>
        </p:txBody>
      </p:sp>
      <p:sp>
        <p:nvSpPr>
          <p:cNvPr id="24" name="Text Placeholder 23"/>
          <p:cNvSpPr>
            <a:spLocks noGrp="1"/>
          </p:cNvSpPr>
          <p:nvPr>
            <p:ph type="body" sz="quarter" idx="16" hasCustomPrompt="1"/>
          </p:nvPr>
        </p:nvSpPr>
        <p:spPr>
          <a:xfrm>
            <a:off x="679267" y="806363"/>
            <a:ext cx="3359332" cy="1371598"/>
          </a:xfrm>
          <a:custGeom>
            <a:avLst/>
            <a:gdLst>
              <a:gd name="connsiteX0" fmla="*/ 0 w 3359332"/>
              <a:gd name="connsiteY0" fmla="*/ 0 h 1371598"/>
              <a:gd name="connsiteX1" fmla="*/ 3359331 w 3359332"/>
              <a:gd name="connsiteY1" fmla="*/ 0 h 1371598"/>
              <a:gd name="connsiteX2" fmla="*/ 3359331 w 3359332"/>
              <a:gd name="connsiteY2" fmla="*/ 928307 h 1371598"/>
              <a:gd name="connsiteX3" fmla="*/ 3359332 w 3359332"/>
              <a:gd name="connsiteY3" fmla="*/ 928307 h 1371598"/>
              <a:gd name="connsiteX4" fmla="*/ 3359332 w 3359332"/>
              <a:gd name="connsiteY4" fmla="*/ 936000 h 1371598"/>
              <a:gd name="connsiteX5" fmla="*/ 425045 w 3359332"/>
              <a:gd name="connsiteY5" fmla="*/ 936000 h 1371598"/>
              <a:gd name="connsiteX6" fmla="*/ 0 w 3359332"/>
              <a:gd name="connsiteY6" fmla="*/ 1371598 h 1371598"/>
              <a:gd name="connsiteX7" fmla="*/ 0 w 3359332"/>
              <a:gd name="connsiteY7" fmla="*/ 936000 h 1371598"/>
              <a:gd name="connsiteX8" fmla="*/ 0 w 3359332"/>
              <a:gd name="connsiteY8" fmla="*/ 935999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332" h="1371598">
                <a:moveTo>
                  <a:pt x="0" y="0"/>
                </a:moveTo>
                <a:lnTo>
                  <a:pt x="3359331" y="0"/>
                </a:lnTo>
                <a:lnTo>
                  <a:pt x="3359331" y="928307"/>
                </a:lnTo>
                <a:lnTo>
                  <a:pt x="3359332" y="928307"/>
                </a:lnTo>
                <a:lnTo>
                  <a:pt x="3359332" y="936000"/>
                </a:lnTo>
                <a:lnTo>
                  <a:pt x="425045" y="936000"/>
                </a:lnTo>
                <a:lnTo>
                  <a:pt x="0" y="1371598"/>
                </a:lnTo>
                <a:lnTo>
                  <a:pt x="0" y="936000"/>
                </a:lnTo>
                <a:lnTo>
                  <a:pt x="0" y="935999"/>
                </a:lnTo>
                <a:close/>
              </a:path>
            </a:pathLst>
          </a:custGeom>
          <a:solidFill>
            <a:schemeClr val="bg1"/>
          </a:solidFill>
        </p:spPr>
        <p:txBody>
          <a:bodyPr wrap="square" lIns="36000" tIns="108000" rIns="36000">
            <a:noAutofit/>
          </a:bodyPr>
          <a:lstStyle>
            <a:lvl1pPr algn="ctr">
              <a:spcBef>
                <a:spcPts val="600"/>
              </a:spcBef>
              <a:spcAft>
                <a:spcPts val="0"/>
              </a:spcAft>
              <a:defRPr sz="4000" b="1" baseline="0">
                <a:solidFill>
                  <a:schemeClr val="tx2"/>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Thank you</a:t>
            </a:r>
          </a:p>
        </p:txBody>
      </p:sp>
    </p:spTree>
    <p:extLst>
      <p:ext uri="{BB962C8B-B14F-4D97-AF65-F5344CB8AC3E}">
        <p14:creationId xmlns:p14="http://schemas.microsoft.com/office/powerpoint/2010/main" val="653497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B">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Picture Placeholder 36"/>
          <p:cNvSpPr>
            <a:spLocks noGrp="1"/>
          </p:cNvSpPr>
          <p:nvPr>
            <p:ph type="pic" sz="quarter" idx="19"/>
          </p:nvPr>
        </p:nvSpPr>
        <p:spPr>
          <a:xfrm>
            <a:off x="3008086" y="-2"/>
            <a:ext cx="9183914" cy="6858002"/>
          </a:xfrm>
          <a:custGeom>
            <a:avLst/>
            <a:gdLst>
              <a:gd name="connsiteX0" fmla="*/ 2935356 w 9183914"/>
              <a:gd name="connsiteY0" fmla="*/ 0 h 6858002"/>
              <a:gd name="connsiteX1" fmla="*/ 3247786 w 9183914"/>
              <a:gd name="connsiteY1" fmla="*/ 0 h 6858002"/>
              <a:gd name="connsiteX2" fmla="*/ 3247786 w 9183914"/>
              <a:gd name="connsiteY2" fmla="*/ 1 h 6858002"/>
              <a:gd name="connsiteX3" fmla="*/ 3875315 w 9183914"/>
              <a:gd name="connsiteY3" fmla="*/ 1 h 6858002"/>
              <a:gd name="connsiteX4" fmla="*/ 3875315 w 9183914"/>
              <a:gd name="connsiteY4" fmla="*/ 0 h 6858002"/>
              <a:gd name="connsiteX5" fmla="*/ 4944788 w 9183914"/>
              <a:gd name="connsiteY5" fmla="*/ 0 h 6858002"/>
              <a:gd name="connsiteX6" fmla="*/ 8345714 w 9183914"/>
              <a:gd name="connsiteY6" fmla="*/ 0 h 6858002"/>
              <a:gd name="connsiteX7" fmla="*/ 9183914 w 9183914"/>
              <a:gd name="connsiteY7" fmla="*/ 0 h 6858002"/>
              <a:gd name="connsiteX8" fmla="*/ 9183914 w 9183914"/>
              <a:gd name="connsiteY8" fmla="*/ 6858002 h 6858002"/>
              <a:gd name="connsiteX9" fmla="*/ 4944788 w 9183914"/>
              <a:gd name="connsiteY9" fmla="*/ 6858002 h 6858002"/>
              <a:gd name="connsiteX10" fmla="*/ 4944788 w 9183914"/>
              <a:gd name="connsiteY10" fmla="*/ 6858000 h 6858002"/>
              <a:gd name="connsiteX11" fmla="*/ 3294743 w 9183914"/>
              <a:gd name="connsiteY11" fmla="*/ 6858000 h 6858002"/>
              <a:gd name="connsiteX12" fmla="*/ 0 w 9183914"/>
              <a:gd name="connsiteY12"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3914" h="6858002">
                <a:moveTo>
                  <a:pt x="2935356" y="0"/>
                </a:moveTo>
                <a:lnTo>
                  <a:pt x="3247786" y="0"/>
                </a:lnTo>
                <a:lnTo>
                  <a:pt x="3247786" y="1"/>
                </a:lnTo>
                <a:lnTo>
                  <a:pt x="3875315" y="1"/>
                </a:lnTo>
                <a:lnTo>
                  <a:pt x="3875315" y="0"/>
                </a:lnTo>
                <a:lnTo>
                  <a:pt x="4944788" y="0"/>
                </a:lnTo>
                <a:lnTo>
                  <a:pt x="8345714" y="0"/>
                </a:lnTo>
                <a:lnTo>
                  <a:pt x="9183914" y="0"/>
                </a:lnTo>
                <a:lnTo>
                  <a:pt x="9183914" y="6858002"/>
                </a:lnTo>
                <a:lnTo>
                  <a:pt x="4944788" y="6858002"/>
                </a:lnTo>
                <a:lnTo>
                  <a:pt x="4944788" y="6858000"/>
                </a:lnTo>
                <a:lnTo>
                  <a:pt x="3294743" y="6858000"/>
                </a:lnTo>
                <a:lnTo>
                  <a:pt x="0" y="6858000"/>
                </a:lnTo>
                <a:close/>
              </a:path>
            </a:pathLst>
          </a:custGeom>
          <a:solidFill>
            <a:schemeClr val="bg2">
              <a:lumMod val="75000"/>
            </a:schemeClr>
          </a:solidFill>
        </p:spPr>
        <p:txBody>
          <a:bodyPr wrap="square"/>
          <a:lstStyle>
            <a:lvl1pPr algn="r">
              <a:defRPr sz="1400">
                <a:solidFill>
                  <a:schemeClr val="bg1"/>
                </a:solidFill>
              </a:defRPr>
            </a:lvl1pPr>
          </a:lstStyle>
          <a:p>
            <a:pPr lvl="0"/>
            <a:r>
              <a:rPr lang="en-US" noProof="0"/>
              <a:t>Click icon to add picture</a:t>
            </a:r>
            <a:endParaRPr lang="en-GB" noProof="0" dirty="0"/>
          </a:p>
        </p:txBody>
      </p:sp>
      <p:sp>
        <p:nvSpPr>
          <p:cNvPr id="23" name="Text Placeholder 22"/>
          <p:cNvSpPr>
            <a:spLocks noGrp="1"/>
          </p:cNvSpPr>
          <p:nvPr>
            <p:ph type="body" sz="quarter" idx="15"/>
          </p:nvPr>
        </p:nvSpPr>
        <p:spPr>
          <a:xfrm>
            <a:off x="679268" y="1913206"/>
            <a:ext cx="4814165" cy="1371598"/>
          </a:xfrm>
          <a:custGeom>
            <a:avLst/>
            <a:gdLst>
              <a:gd name="connsiteX0" fmla="*/ 0 w 4814165"/>
              <a:gd name="connsiteY0" fmla="*/ 0 h 1371598"/>
              <a:gd name="connsiteX1" fmla="*/ 4814165 w 4814165"/>
              <a:gd name="connsiteY1" fmla="*/ 0 h 1371598"/>
              <a:gd name="connsiteX2" fmla="*/ 4814165 w 4814165"/>
              <a:gd name="connsiteY2" fmla="*/ 936000 h 1371598"/>
              <a:gd name="connsiteX3" fmla="*/ 425045 w 4814165"/>
              <a:gd name="connsiteY3" fmla="*/ 936000 h 1371598"/>
              <a:gd name="connsiteX4" fmla="*/ 0 w 4814165"/>
              <a:gd name="connsiteY4" fmla="*/ 1371598 h 1371598"/>
              <a:gd name="connsiteX5" fmla="*/ 0 w 4814165"/>
              <a:gd name="connsiteY5" fmla="*/ 936000 h 1371598"/>
              <a:gd name="connsiteX6" fmla="*/ 0 w 4814165"/>
              <a:gd name="connsiteY6" fmla="*/ 935999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4165" h="1371598">
                <a:moveTo>
                  <a:pt x="0" y="0"/>
                </a:moveTo>
                <a:lnTo>
                  <a:pt x="4814165" y="0"/>
                </a:lnTo>
                <a:lnTo>
                  <a:pt x="4814165" y="936000"/>
                </a:lnTo>
                <a:lnTo>
                  <a:pt x="425045" y="936000"/>
                </a:lnTo>
                <a:lnTo>
                  <a:pt x="0" y="1371598"/>
                </a:lnTo>
                <a:lnTo>
                  <a:pt x="0" y="936000"/>
                </a:lnTo>
                <a:lnTo>
                  <a:pt x="0" y="935999"/>
                </a:lnTo>
                <a:close/>
              </a:path>
            </a:pathLst>
          </a:custGeom>
          <a:solidFill>
            <a:schemeClr val="bg1"/>
          </a:solidFill>
        </p:spPr>
        <p:txBody>
          <a:bodyPr wrap="square" lIns="144000" tIns="108000" rIns="36000"/>
          <a:lstStyle>
            <a:lvl1pPr algn="l">
              <a:spcBef>
                <a:spcPts val="600"/>
              </a:spcBef>
              <a:spcAft>
                <a:spcPts val="0"/>
              </a:spcAft>
              <a:defRPr sz="4000" b="1" baseline="0">
                <a:solidFill>
                  <a:schemeClr val="accent1"/>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US" noProof="0"/>
              <a:t>Click to edit Master text styles</a:t>
            </a:r>
          </a:p>
        </p:txBody>
      </p:sp>
      <p:sp>
        <p:nvSpPr>
          <p:cNvPr id="31" name="Text Placeholder 20"/>
          <p:cNvSpPr>
            <a:spLocks noGrp="1"/>
          </p:cNvSpPr>
          <p:nvPr>
            <p:ph type="body" sz="quarter" idx="18"/>
          </p:nvPr>
        </p:nvSpPr>
        <p:spPr>
          <a:xfrm>
            <a:off x="569611" y="3858845"/>
            <a:ext cx="2880000" cy="1546124"/>
          </a:xfrm>
        </p:spPr>
        <p:txBody>
          <a:bodyPr/>
          <a:lstStyle>
            <a:lvl1pPr>
              <a:spcBef>
                <a:spcPts val="600"/>
              </a:spcBef>
              <a:spcAft>
                <a:spcPts val="0"/>
              </a:spcAft>
              <a:defRPr sz="1330" b="0">
                <a:solidFill>
                  <a:schemeClr val="bg1"/>
                </a:solidFill>
              </a:defRPr>
            </a:lvl1pPr>
            <a:lvl2pPr>
              <a:spcAft>
                <a:spcPts val="0"/>
              </a:spcAft>
              <a:defRPr sz="1330" b="0">
                <a:solidFill>
                  <a:schemeClr val="bg1"/>
                </a:solidFill>
              </a:defRPr>
            </a:lvl2pPr>
            <a:lvl3pPr>
              <a:spcAft>
                <a:spcPts val="0"/>
              </a:spcAft>
              <a:defRPr sz="1330" b="0">
                <a:solidFill>
                  <a:schemeClr val="bg1"/>
                </a:solidFill>
              </a:defRPr>
            </a:lvl3pPr>
            <a:lvl4pPr marL="0" indent="0">
              <a:spcBef>
                <a:spcPts val="600"/>
              </a:spcBef>
              <a:buNone/>
              <a:defRPr sz="1330" b="0">
                <a:solidFill>
                  <a:schemeClr val="bg1"/>
                </a:solidFill>
              </a:defRPr>
            </a:lvl4pPr>
            <a:lvl5pPr marL="0" indent="0">
              <a:spcBef>
                <a:spcPts val="600"/>
              </a:spcBef>
              <a:buNone/>
              <a:defRPr sz="1330" b="0">
                <a:solidFill>
                  <a:schemeClr val="bg1"/>
                </a:solidFill>
              </a:defRPr>
            </a:lvl5pPr>
            <a:lvl6pPr marL="0" indent="0">
              <a:spcBef>
                <a:spcPts val="600"/>
              </a:spcBef>
              <a:buNone/>
              <a:defRPr sz="1330" b="0">
                <a:solidFill>
                  <a:schemeClr val="bg1"/>
                </a:solidFill>
              </a:defRPr>
            </a:lvl6pPr>
            <a:lvl7pPr marL="0" indent="0">
              <a:spcBef>
                <a:spcPts val="600"/>
              </a:spcBef>
              <a:buNone/>
              <a:defRPr sz="1330" b="0">
                <a:solidFill>
                  <a:schemeClr val="bg1"/>
                </a:solidFill>
              </a:defRPr>
            </a:lvl7pPr>
            <a:lvl8pPr>
              <a:spcBef>
                <a:spcPts val="600"/>
              </a:spcBef>
              <a:defRPr sz="1330" b="0">
                <a:solidFill>
                  <a:schemeClr val="bg1"/>
                </a:solidFill>
              </a:defRPr>
            </a:lvl8pPr>
            <a:lvl9pPr>
              <a:spcBef>
                <a:spcPts val="600"/>
              </a:spcBef>
              <a:defRPr sz="1330" b="0">
                <a:solidFill>
                  <a:schemeClr val="bg1"/>
                </a:solidFill>
              </a:defRPr>
            </a:lvl9pPr>
          </a:lstStyle>
          <a:p>
            <a:pPr lvl="0"/>
            <a:r>
              <a:rPr lang="en-US" noProof="0"/>
              <a:t>Click to edit Master text styles</a:t>
            </a:r>
          </a:p>
        </p:txBody>
      </p:sp>
      <p:sp>
        <p:nvSpPr>
          <p:cNvPr id="3" name="Text Placeholder 2"/>
          <p:cNvSpPr>
            <a:spLocks noGrp="1"/>
          </p:cNvSpPr>
          <p:nvPr>
            <p:ph type="body" sz="quarter" idx="20"/>
          </p:nvPr>
        </p:nvSpPr>
        <p:spPr>
          <a:xfrm>
            <a:off x="683588" y="914400"/>
            <a:ext cx="3013200" cy="936000"/>
          </a:xfrm>
          <a:solidFill>
            <a:schemeClr val="bg1"/>
          </a:solidFill>
        </p:spPr>
        <p:txBody>
          <a:bodyPr lIns="144000" anchor="ctr" anchorCtr="0"/>
          <a:lstStyle>
            <a:lvl1pPr algn="l">
              <a:spcBef>
                <a:spcPts val="0"/>
              </a:spcBef>
              <a:spcAft>
                <a:spcPts val="0"/>
              </a:spcAft>
              <a:defRPr sz="4000" b="1">
                <a:solidFill>
                  <a:schemeClr val="tx2"/>
                </a:solidFill>
              </a:defRPr>
            </a:lvl1pPr>
            <a:lvl2pPr algn="ctr">
              <a:spcBef>
                <a:spcPts val="0"/>
              </a:spcBef>
              <a:defRPr sz="4000" b="1">
                <a:solidFill>
                  <a:schemeClr val="tx2"/>
                </a:solidFill>
              </a:defRPr>
            </a:lvl2pPr>
            <a:lvl3pPr algn="ctr">
              <a:spcBef>
                <a:spcPts val="0"/>
              </a:spcBef>
              <a:defRPr sz="4000" b="1">
                <a:solidFill>
                  <a:schemeClr val="tx2"/>
                </a:solidFill>
              </a:defRPr>
            </a:lvl3pPr>
            <a:lvl4pPr marL="0" indent="0" algn="ctr">
              <a:spcBef>
                <a:spcPts val="0"/>
              </a:spcBef>
              <a:buNone/>
              <a:defRPr sz="4000" b="1">
                <a:solidFill>
                  <a:schemeClr val="tx2"/>
                </a:solidFill>
              </a:defRPr>
            </a:lvl4pPr>
            <a:lvl5pPr marL="0" indent="0" algn="ctr">
              <a:spcBef>
                <a:spcPts val="0"/>
              </a:spcBef>
              <a:buNone/>
              <a:defRPr sz="4000" b="1">
                <a:solidFill>
                  <a:schemeClr val="tx2"/>
                </a:solidFill>
              </a:defRPr>
            </a:lvl5pPr>
            <a:lvl6pPr marL="0" indent="0" algn="ctr">
              <a:spcBef>
                <a:spcPts val="0"/>
              </a:spcBef>
              <a:buNone/>
              <a:defRPr sz="4000" b="1">
                <a:solidFill>
                  <a:schemeClr val="tx2"/>
                </a:solidFill>
              </a:defRPr>
            </a:lvl6pPr>
            <a:lvl7pPr marL="0" indent="0" algn="ctr">
              <a:spcBef>
                <a:spcPts val="0"/>
              </a:spcBef>
              <a:buNone/>
              <a:defRPr sz="4000" b="1">
                <a:solidFill>
                  <a:schemeClr val="tx2"/>
                </a:solidFill>
              </a:defRPr>
            </a:lvl7pPr>
            <a:lvl8pPr algn="ctr">
              <a:spcBef>
                <a:spcPts val="0"/>
              </a:spcBef>
              <a:defRPr sz="4000" b="1">
                <a:solidFill>
                  <a:schemeClr val="tx2"/>
                </a:solidFill>
              </a:defRPr>
            </a:lvl8pPr>
            <a:lvl9pPr algn="ctr">
              <a:spcBef>
                <a:spcPts val="0"/>
              </a:spcBef>
              <a:defRPr sz="4000" b="1">
                <a:solidFill>
                  <a:schemeClr val="tx2"/>
                </a:solidFill>
              </a:defRPr>
            </a:lvl9pPr>
          </a:lstStyle>
          <a:p>
            <a:pPr lvl="0"/>
            <a:r>
              <a:rPr lang="en-US" noProof="0"/>
              <a:t>Click to edit Master text styles</a:t>
            </a:r>
          </a:p>
        </p:txBody>
      </p:sp>
      <p:sp>
        <p:nvSpPr>
          <p:cNvPr id="7" name="Date Placeholder 3"/>
          <p:cNvSpPr>
            <a:spLocks noGrp="1"/>
          </p:cNvSpPr>
          <p:nvPr>
            <p:ph type="dt" sz="half" idx="21"/>
          </p:nvPr>
        </p:nvSpPr>
        <p:spPr/>
        <p:txBody>
          <a:bodyPr/>
          <a:lstStyle>
            <a:lvl1pPr>
              <a:defRPr/>
            </a:lvl1pPr>
          </a:lstStyle>
          <a:p>
            <a:pPr>
              <a:defRPr/>
            </a:pPr>
            <a:fld id="{07D5F48E-434E-4BB6-93C7-33E03044878C}" type="datetimeFigureOut">
              <a:rPr lang="en-GB"/>
              <a:pPr>
                <a:defRPr/>
              </a:pPr>
              <a:t>14/12/2018</a:t>
            </a:fld>
            <a:endParaRPr lang="en-GB" dirty="0"/>
          </a:p>
        </p:txBody>
      </p:sp>
      <p:sp>
        <p:nvSpPr>
          <p:cNvPr id="8" name="Footer Placeholder 4"/>
          <p:cNvSpPr>
            <a:spLocks noGrp="1"/>
          </p:cNvSpPr>
          <p:nvPr>
            <p:ph type="ftr" sz="quarter" idx="22"/>
          </p:nvPr>
        </p:nvSpPr>
        <p:spPr/>
        <p:txBody>
          <a:bodyPr/>
          <a:lstStyle>
            <a:lvl1pPr>
              <a:defRPr/>
            </a:lvl1pPr>
          </a:lstStyle>
          <a:p>
            <a:pPr>
              <a:defRPr/>
            </a:pPr>
            <a:endParaRPr lang="en-GB"/>
          </a:p>
        </p:txBody>
      </p:sp>
      <p:sp>
        <p:nvSpPr>
          <p:cNvPr id="9" name="Slide Number Placeholder 5"/>
          <p:cNvSpPr>
            <a:spLocks noGrp="1"/>
          </p:cNvSpPr>
          <p:nvPr>
            <p:ph type="sldNum" sz="quarter" idx="23"/>
          </p:nvPr>
        </p:nvSpPr>
        <p:spPr/>
        <p:txBody>
          <a:bodyPr/>
          <a:lstStyle>
            <a:lvl1pPr>
              <a:defRPr/>
            </a:lvl1pPr>
          </a:lstStyle>
          <a:p>
            <a:pPr>
              <a:defRPr/>
            </a:pPr>
            <a:fld id="{477D8D9F-F413-45B7-91D8-7AE201BF26C6}" type="slidenum">
              <a:rPr lang="en-GB"/>
              <a:pPr>
                <a:defRPr/>
              </a:pPr>
              <a:t>‹#›</a:t>
            </a:fld>
            <a:endParaRPr lang="en-GB" dirty="0"/>
          </a:p>
        </p:txBody>
      </p:sp>
    </p:spTree>
    <p:extLst>
      <p:ext uri="{BB962C8B-B14F-4D97-AF65-F5344CB8AC3E}">
        <p14:creationId xmlns:p14="http://schemas.microsoft.com/office/powerpoint/2010/main" val="98055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Speech bubbl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Picture Placeholder 36"/>
          <p:cNvSpPr>
            <a:spLocks noGrp="1"/>
          </p:cNvSpPr>
          <p:nvPr>
            <p:ph type="pic" sz="quarter" idx="19"/>
          </p:nvPr>
        </p:nvSpPr>
        <p:spPr>
          <a:xfrm>
            <a:off x="3008086" y="-2"/>
            <a:ext cx="9183914" cy="6858002"/>
          </a:xfrm>
          <a:custGeom>
            <a:avLst/>
            <a:gdLst>
              <a:gd name="connsiteX0" fmla="*/ 2935356 w 9183914"/>
              <a:gd name="connsiteY0" fmla="*/ 0 h 6858002"/>
              <a:gd name="connsiteX1" fmla="*/ 3247786 w 9183914"/>
              <a:gd name="connsiteY1" fmla="*/ 0 h 6858002"/>
              <a:gd name="connsiteX2" fmla="*/ 3247786 w 9183914"/>
              <a:gd name="connsiteY2" fmla="*/ 1 h 6858002"/>
              <a:gd name="connsiteX3" fmla="*/ 3875315 w 9183914"/>
              <a:gd name="connsiteY3" fmla="*/ 1 h 6858002"/>
              <a:gd name="connsiteX4" fmla="*/ 3875315 w 9183914"/>
              <a:gd name="connsiteY4" fmla="*/ 0 h 6858002"/>
              <a:gd name="connsiteX5" fmla="*/ 4944788 w 9183914"/>
              <a:gd name="connsiteY5" fmla="*/ 0 h 6858002"/>
              <a:gd name="connsiteX6" fmla="*/ 8345714 w 9183914"/>
              <a:gd name="connsiteY6" fmla="*/ 0 h 6858002"/>
              <a:gd name="connsiteX7" fmla="*/ 9183914 w 9183914"/>
              <a:gd name="connsiteY7" fmla="*/ 0 h 6858002"/>
              <a:gd name="connsiteX8" fmla="*/ 9183914 w 9183914"/>
              <a:gd name="connsiteY8" fmla="*/ 6858002 h 6858002"/>
              <a:gd name="connsiteX9" fmla="*/ 4944788 w 9183914"/>
              <a:gd name="connsiteY9" fmla="*/ 6858002 h 6858002"/>
              <a:gd name="connsiteX10" fmla="*/ 4944788 w 9183914"/>
              <a:gd name="connsiteY10" fmla="*/ 6858000 h 6858002"/>
              <a:gd name="connsiteX11" fmla="*/ 3294743 w 9183914"/>
              <a:gd name="connsiteY11" fmla="*/ 6858000 h 6858002"/>
              <a:gd name="connsiteX12" fmla="*/ 0 w 9183914"/>
              <a:gd name="connsiteY12"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3914" h="6858002">
                <a:moveTo>
                  <a:pt x="2935356" y="0"/>
                </a:moveTo>
                <a:lnTo>
                  <a:pt x="3247786" y="0"/>
                </a:lnTo>
                <a:lnTo>
                  <a:pt x="3247786" y="1"/>
                </a:lnTo>
                <a:lnTo>
                  <a:pt x="3875315" y="1"/>
                </a:lnTo>
                <a:lnTo>
                  <a:pt x="3875315" y="0"/>
                </a:lnTo>
                <a:lnTo>
                  <a:pt x="4944788" y="0"/>
                </a:lnTo>
                <a:lnTo>
                  <a:pt x="8345714" y="0"/>
                </a:lnTo>
                <a:lnTo>
                  <a:pt x="9183914" y="0"/>
                </a:lnTo>
                <a:lnTo>
                  <a:pt x="9183914" y="6858002"/>
                </a:lnTo>
                <a:lnTo>
                  <a:pt x="4944788" y="6858002"/>
                </a:lnTo>
                <a:lnTo>
                  <a:pt x="494478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3" name="Text Placeholder 22"/>
          <p:cNvSpPr>
            <a:spLocks noGrp="1"/>
          </p:cNvSpPr>
          <p:nvPr>
            <p:ph type="body" sz="quarter" idx="15" hasCustomPrompt="1"/>
          </p:nvPr>
        </p:nvSpPr>
        <p:spPr>
          <a:xfrm>
            <a:off x="679268" y="1913206"/>
            <a:ext cx="4814165" cy="1371598"/>
          </a:xfrm>
          <a:custGeom>
            <a:avLst/>
            <a:gdLst>
              <a:gd name="connsiteX0" fmla="*/ 0 w 4814165"/>
              <a:gd name="connsiteY0" fmla="*/ 0 h 1371598"/>
              <a:gd name="connsiteX1" fmla="*/ 4814165 w 4814165"/>
              <a:gd name="connsiteY1" fmla="*/ 0 h 1371598"/>
              <a:gd name="connsiteX2" fmla="*/ 4814165 w 4814165"/>
              <a:gd name="connsiteY2" fmla="*/ 936000 h 1371598"/>
              <a:gd name="connsiteX3" fmla="*/ 425045 w 4814165"/>
              <a:gd name="connsiteY3" fmla="*/ 936000 h 1371598"/>
              <a:gd name="connsiteX4" fmla="*/ 0 w 4814165"/>
              <a:gd name="connsiteY4" fmla="*/ 1371598 h 1371598"/>
              <a:gd name="connsiteX5" fmla="*/ 0 w 4814165"/>
              <a:gd name="connsiteY5" fmla="*/ 936000 h 1371598"/>
              <a:gd name="connsiteX6" fmla="*/ 0 w 4814165"/>
              <a:gd name="connsiteY6" fmla="*/ 935999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4165" h="1371598">
                <a:moveTo>
                  <a:pt x="0" y="0"/>
                </a:moveTo>
                <a:lnTo>
                  <a:pt x="4814165" y="0"/>
                </a:lnTo>
                <a:lnTo>
                  <a:pt x="4814165" y="936000"/>
                </a:lnTo>
                <a:lnTo>
                  <a:pt x="425045" y="936000"/>
                </a:lnTo>
                <a:lnTo>
                  <a:pt x="0" y="1371598"/>
                </a:lnTo>
                <a:lnTo>
                  <a:pt x="0" y="936000"/>
                </a:lnTo>
                <a:lnTo>
                  <a:pt x="0" y="935999"/>
                </a:lnTo>
                <a:close/>
              </a:path>
            </a:pathLst>
          </a:custGeom>
          <a:solidFill>
            <a:schemeClr val="bg1"/>
          </a:solidFill>
        </p:spPr>
        <p:txBody>
          <a:bodyPr wrap="square" lIns="144000" tIns="108000" rIns="36000">
            <a:noAutofit/>
          </a:bodyPr>
          <a:lstStyle>
            <a:lvl1pPr algn="l">
              <a:spcBef>
                <a:spcPts val="600"/>
              </a:spcBef>
              <a:spcAft>
                <a:spcPts val="0"/>
              </a:spcAft>
              <a:defRPr sz="4000" b="1" baseline="0">
                <a:solidFill>
                  <a:schemeClr val="accent1"/>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Text 2</a:t>
            </a:r>
          </a:p>
        </p:txBody>
      </p:sp>
      <p:sp>
        <p:nvSpPr>
          <p:cNvPr id="31" name="Text Placeholder 20"/>
          <p:cNvSpPr>
            <a:spLocks noGrp="1"/>
          </p:cNvSpPr>
          <p:nvPr>
            <p:ph type="body" sz="quarter" idx="18"/>
          </p:nvPr>
        </p:nvSpPr>
        <p:spPr>
          <a:xfrm>
            <a:off x="569611" y="3858845"/>
            <a:ext cx="2880000" cy="1546124"/>
          </a:xfrm>
        </p:spPr>
        <p:txBody>
          <a:bodyPr/>
          <a:lstStyle>
            <a:lvl1pPr>
              <a:spcBef>
                <a:spcPts val="600"/>
              </a:spcBef>
              <a:spcAft>
                <a:spcPts val="0"/>
              </a:spcAft>
              <a:defRPr sz="1330" b="0">
                <a:solidFill>
                  <a:schemeClr val="bg1"/>
                </a:solidFill>
              </a:defRPr>
            </a:lvl1pPr>
            <a:lvl2pPr>
              <a:spcAft>
                <a:spcPts val="0"/>
              </a:spcAft>
              <a:defRPr sz="1330" b="0">
                <a:solidFill>
                  <a:schemeClr val="bg1"/>
                </a:solidFill>
              </a:defRPr>
            </a:lvl2pPr>
            <a:lvl3pPr>
              <a:spcAft>
                <a:spcPts val="0"/>
              </a:spcAft>
              <a:defRPr sz="1330" b="0">
                <a:solidFill>
                  <a:schemeClr val="bg1"/>
                </a:solidFill>
              </a:defRPr>
            </a:lvl3pPr>
            <a:lvl4pPr marL="0" indent="0">
              <a:spcBef>
                <a:spcPts val="600"/>
              </a:spcBef>
              <a:buNone/>
              <a:defRPr sz="1330" b="0">
                <a:solidFill>
                  <a:schemeClr val="bg1"/>
                </a:solidFill>
              </a:defRPr>
            </a:lvl4pPr>
            <a:lvl5pPr marL="0" indent="0">
              <a:spcBef>
                <a:spcPts val="600"/>
              </a:spcBef>
              <a:buNone/>
              <a:defRPr sz="1330" b="0">
                <a:solidFill>
                  <a:schemeClr val="bg1"/>
                </a:solidFill>
              </a:defRPr>
            </a:lvl5pPr>
            <a:lvl6pPr marL="0" indent="0">
              <a:spcBef>
                <a:spcPts val="600"/>
              </a:spcBef>
              <a:buNone/>
              <a:defRPr sz="1330" b="0">
                <a:solidFill>
                  <a:schemeClr val="bg1"/>
                </a:solidFill>
              </a:defRPr>
            </a:lvl6pPr>
            <a:lvl7pPr marL="0" indent="0">
              <a:spcBef>
                <a:spcPts val="600"/>
              </a:spcBef>
              <a:buNone/>
              <a:defRPr sz="1330" b="0">
                <a:solidFill>
                  <a:schemeClr val="bg1"/>
                </a:solidFill>
              </a:defRPr>
            </a:lvl7pPr>
            <a:lvl8pPr>
              <a:spcBef>
                <a:spcPts val="600"/>
              </a:spcBef>
              <a:defRPr sz="1330" b="0">
                <a:solidFill>
                  <a:schemeClr val="bg1"/>
                </a:solidFill>
              </a:defRPr>
            </a:lvl8pPr>
            <a:lvl9pPr>
              <a:spcBef>
                <a:spcPts val="600"/>
              </a:spcBef>
              <a:defRPr sz="1330" b="0">
                <a:solidFill>
                  <a:schemeClr val="bg1"/>
                </a:solidFill>
              </a:defRPr>
            </a:lvl9pPr>
          </a:lstStyle>
          <a:p>
            <a:pPr lvl="0"/>
            <a:r>
              <a:rPr lang="en-US" noProof="0"/>
              <a:t>Edit Master text styles</a:t>
            </a:r>
          </a:p>
        </p:txBody>
      </p:sp>
      <p:sp>
        <p:nvSpPr>
          <p:cNvPr id="3" name="Text Placeholder 2"/>
          <p:cNvSpPr>
            <a:spLocks noGrp="1"/>
          </p:cNvSpPr>
          <p:nvPr>
            <p:ph type="body" sz="quarter" idx="20" hasCustomPrompt="1"/>
          </p:nvPr>
        </p:nvSpPr>
        <p:spPr>
          <a:xfrm>
            <a:off x="683588" y="914400"/>
            <a:ext cx="3013200" cy="936000"/>
          </a:xfrm>
          <a:solidFill>
            <a:schemeClr val="bg1"/>
          </a:solidFill>
        </p:spPr>
        <p:txBody>
          <a:bodyPr lIns="144000" anchor="ctr" anchorCtr="0"/>
          <a:lstStyle>
            <a:lvl1pPr algn="l">
              <a:spcBef>
                <a:spcPts val="0"/>
              </a:spcBef>
              <a:spcAft>
                <a:spcPts val="0"/>
              </a:spcAft>
              <a:defRPr sz="4000" b="1">
                <a:solidFill>
                  <a:schemeClr val="tx2"/>
                </a:solidFill>
              </a:defRPr>
            </a:lvl1pPr>
            <a:lvl2pPr algn="ctr">
              <a:spcBef>
                <a:spcPts val="0"/>
              </a:spcBef>
              <a:defRPr sz="4000" b="1">
                <a:solidFill>
                  <a:schemeClr val="tx2"/>
                </a:solidFill>
              </a:defRPr>
            </a:lvl2pPr>
            <a:lvl3pPr algn="ctr">
              <a:spcBef>
                <a:spcPts val="0"/>
              </a:spcBef>
              <a:defRPr sz="4000" b="1">
                <a:solidFill>
                  <a:schemeClr val="tx2"/>
                </a:solidFill>
              </a:defRPr>
            </a:lvl3pPr>
            <a:lvl4pPr marL="0" indent="0" algn="ctr">
              <a:spcBef>
                <a:spcPts val="0"/>
              </a:spcBef>
              <a:buNone/>
              <a:defRPr sz="4000" b="1">
                <a:solidFill>
                  <a:schemeClr val="tx2"/>
                </a:solidFill>
              </a:defRPr>
            </a:lvl4pPr>
            <a:lvl5pPr marL="0" indent="0" algn="ctr">
              <a:spcBef>
                <a:spcPts val="0"/>
              </a:spcBef>
              <a:buNone/>
              <a:defRPr sz="4000" b="1">
                <a:solidFill>
                  <a:schemeClr val="tx2"/>
                </a:solidFill>
              </a:defRPr>
            </a:lvl5pPr>
            <a:lvl6pPr marL="0" indent="0" algn="ctr">
              <a:spcBef>
                <a:spcPts val="0"/>
              </a:spcBef>
              <a:buNone/>
              <a:defRPr sz="4000" b="1">
                <a:solidFill>
                  <a:schemeClr val="tx2"/>
                </a:solidFill>
              </a:defRPr>
            </a:lvl6pPr>
            <a:lvl7pPr marL="0" indent="0" algn="ctr">
              <a:spcBef>
                <a:spcPts val="0"/>
              </a:spcBef>
              <a:buNone/>
              <a:defRPr sz="4000" b="1">
                <a:solidFill>
                  <a:schemeClr val="tx2"/>
                </a:solidFill>
              </a:defRPr>
            </a:lvl7pPr>
            <a:lvl8pPr algn="ctr">
              <a:spcBef>
                <a:spcPts val="0"/>
              </a:spcBef>
              <a:defRPr sz="4000" b="1">
                <a:solidFill>
                  <a:schemeClr val="tx2"/>
                </a:solidFill>
              </a:defRPr>
            </a:lvl8pPr>
            <a:lvl9pPr algn="ctr">
              <a:spcBef>
                <a:spcPts val="0"/>
              </a:spcBef>
              <a:defRPr sz="4000" b="1">
                <a:solidFill>
                  <a:schemeClr val="tx2"/>
                </a:solidFill>
              </a:defRPr>
            </a:lvl9pPr>
          </a:lstStyle>
          <a:p>
            <a:pPr lvl="0"/>
            <a:r>
              <a:rPr lang="en-GB" noProof="0" dirty="0"/>
              <a:t>Text 1</a:t>
            </a:r>
          </a:p>
        </p:txBody>
      </p:sp>
      <p:sp>
        <p:nvSpPr>
          <p:cNvPr id="13" name="Text Placeholder 12">
            <a:extLst>
              <a:ext uri="{FF2B5EF4-FFF2-40B4-BE49-F238E27FC236}">
                <a16:creationId xmlns:a16="http://schemas.microsoft.com/office/drawing/2014/main" id="{6C84D8A8-444F-479F-AF1C-171BFE6DF8D8}"/>
              </a:ext>
            </a:extLst>
          </p:cNvPr>
          <p:cNvSpPr>
            <a:spLocks noGrp="1"/>
          </p:cNvSpPr>
          <p:nvPr>
            <p:ph type="body" sz="quarter" idx="21" hasCustomPrompt="1"/>
          </p:nvPr>
        </p:nvSpPr>
        <p:spPr>
          <a:xfrm>
            <a:off x="6344872" y="1913206"/>
            <a:ext cx="4814165" cy="2718701"/>
          </a:xfrm>
          <a:custGeom>
            <a:avLst/>
            <a:gdLst>
              <a:gd name="connsiteX0" fmla="*/ 0 w 4814165"/>
              <a:gd name="connsiteY0" fmla="*/ 0 h 2718701"/>
              <a:gd name="connsiteX1" fmla="*/ 4814165 w 4814165"/>
              <a:gd name="connsiteY1" fmla="*/ 0 h 2718701"/>
              <a:gd name="connsiteX2" fmla="*/ 4814165 w 4814165"/>
              <a:gd name="connsiteY2" fmla="*/ 1347103 h 2718701"/>
              <a:gd name="connsiteX3" fmla="*/ 4814165 w 4814165"/>
              <a:gd name="connsiteY3" fmla="*/ 1670874 h 2718701"/>
              <a:gd name="connsiteX4" fmla="*/ 4814165 w 4814165"/>
              <a:gd name="connsiteY4" fmla="*/ 2283103 h 2718701"/>
              <a:gd name="connsiteX5" fmla="*/ 425045 w 4814165"/>
              <a:gd name="connsiteY5" fmla="*/ 2283103 h 2718701"/>
              <a:gd name="connsiteX6" fmla="*/ 0 w 4814165"/>
              <a:gd name="connsiteY6" fmla="*/ 2718701 h 2718701"/>
              <a:gd name="connsiteX7" fmla="*/ 0 w 4814165"/>
              <a:gd name="connsiteY7" fmla="*/ 2283103 h 2718701"/>
              <a:gd name="connsiteX8" fmla="*/ 0 w 4814165"/>
              <a:gd name="connsiteY8" fmla="*/ 2283102 h 2718701"/>
              <a:gd name="connsiteX9" fmla="*/ 0 w 4814165"/>
              <a:gd name="connsiteY9" fmla="*/ 1670874 h 2718701"/>
              <a:gd name="connsiteX10" fmla="*/ 0 w 4814165"/>
              <a:gd name="connsiteY10" fmla="*/ 1347103 h 27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4165" h="2718701">
                <a:moveTo>
                  <a:pt x="0" y="0"/>
                </a:moveTo>
                <a:lnTo>
                  <a:pt x="4814165" y="0"/>
                </a:lnTo>
                <a:lnTo>
                  <a:pt x="4814165" y="1347103"/>
                </a:lnTo>
                <a:lnTo>
                  <a:pt x="4814165" y="1670874"/>
                </a:lnTo>
                <a:lnTo>
                  <a:pt x="4814165" y="2283103"/>
                </a:lnTo>
                <a:lnTo>
                  <a:pt x="425045" y="2283103"/>
                </a:lnTo>
                <a:lnTo>
                  <a:pt x="0" y="2718701"/>
                </a:lnTo>
                <a:lnTo>
                  <a:pt x="0" y="2283103"/>
                </a:lnTo>
                <a:lnTo>
                  <a:pt x="0" y="2283102"/>
                </a:lnTo>
                <a:lnTo>
                  <a:pt x="0" y="1670874"/>
                </a:lnTo>
                <a:lnTo>
                  <a:pt x="0" y="1347103"/>
                </a:lnTo>
                <a:close/>
              </a:path>
            </a:pathLst>
          </a:custGeom>
          <a:solidFill>
            <a:schemeClr val="bg1"/>
          </a:solidFill>
        </p:spPr>
        <p:txBody>
          <a:bodyPr wrap="square" lIns="144000" tIns="108000" rIns="36000">
            <a:noAutofit/>
          </a:bodyPr>
          <a:lstStyle>
            <a:lvl1pPr algn="l">
              <a:spcBef>
                <a:spcPts val="600"/>
              </a:spcBef>
              <a:spcAft>
                <a:spcPts val="0"/>
              </a:spcAft>
              <a:defRPr sz="4000" b="1" baseline="0">
                <a:solidFill>
                  <a:schemeClr val="accent1"/>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Text 2</a:t>
            </a:r>
          </a:p>
        </p:txBody>
      </p:sp>
    </p:spTree>
    <p:extLst>
      <p:ext uri="{BB962C8B-B14F-4D97-AF65-F5344CB8AC3E}">
        <p14:creationId xmlns:p14="http://schemas.microsoft.com/office/powerpoint/2010/main" val="277420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33917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76909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ight Orang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170622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167241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arm Red">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16101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out Quot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Picture Placeholder 15"/>
          <p:cNvSpPr>
            <a:spLocks noGrp="1"/>
          </p:cNvSpPr>
          <p:nvPr>
            <p:ph type="pic" sz="quarter" idx="13"/>
          </p:nvPr>
        </p:nvSpPr>
        <p:spPr>
          <a:xfrm>
            <a:off x="6251859" y="-2"/>
            <a:ext cx="5940141" cy="6858000"/>
          </a:xfrm>
          <a:custGeom>
            <a:avLst/>
            <a:gdLst>
              <a:gd name="connsiteX0" fmla="*/ 2935356 w 5940141"/>
              <a:gd name="connsiteY0" fmla="*/ 0 h 6858000"/>
              <a:gd name="connsiteX1" fmla="*/ 3247786 w 5940141"/>
              <a:gd name="connsiteY1" fmla="*/ 0 h 6858000"/>
              <a:gd name="connsiteX2" fmla="*/ 3247786 w 5940141"/>
              <a:gd name="connsiteY2" fmla="*/ 1 h 6858000"/>
              <a:gd name="connsiteX3" fmla="*/ 3875315 w 5940141"/>
              <a:gd name="connsiteY3" fmla="*/ 1 h 6858000"/>
              <a:gd name="connsiteX4" fmla="*/ 3875315 w 5940141"/>
              <a:gd name="connsiteY4" fmla="*/ 0 h 6858000"/>
              <a:gd name="connsiteX5" fmla="*/ 5940141 w 5940141"/>
              <a:gd name="connsiteY5" fmla="*/ 0 h 6858000"/>
              <a:gd name="connsiteX6" fmla="*/ 5940141 w 5940141"/>
              <a:gd name="connsiteY6" fmla="*/ 6858000 h 6858000"/>
              <a:gd name="connsiteX7" fmla="*/ 3294743 w 5940141"/>
              <a:gd name="connsiteY7" fmla="*/ 6858000 h 6858000"/>
              <a:gd name="connsiteX8" fmla="*/ 0 w 594014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141" h="6858000">
                <a:moveTo>
                  <a:pt x="2935356" y="0"/>
                </a:moveTo>
                <a:lnTo>
                  <a:pt x="3247786" y="0"/>
                </a:lnTo>
                <a:lnTo>
                  <a:pt x="3247786" y="1"/>
                </a:lnTo>
                <a:lnTo>
                  <a:pt x="3875315" y="1"/>
                </a:lnTo>
                <a:lnTo>
                  <a:pt x="3875315" y="0"/>
                </a:lnTo>
                <a:lnTo>
                  <a:pt x="5940141" y="0"/>
                </a:lnTo>
                <a:lnTo>
                  <a:pt x="5940141" y="6858000"/>
                </a:lnTo>
                <a:lnTo>
                  <a:pt x="3294743" y="6858000"/>
                </a:lnTo>
                <a:lnTo>
                  <a:pt x="0" y="6858000"/>
                </a:lnTo>
                <a:close/>
              </a:path>
            </a:pathLst>
          </a:custGeom>
          <a:solidFill>
            <a:schemeClr val="bg1">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14/12/2018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pic>
        <p:nvPicPr>
          <p:cNvPr id="7" name="Picture 6"/>
          <p:cNvPicPr>
            <a:picLocks noChangeAspect="1"/>
          </p:cNvPicPr>
          <p:nvPr userDrawn="1"/>
        </p:nvPicPr>
        <p:blipFill>
          <a:blip r:embed="rId2"/>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6" y="2210098"/>
            <a:ext cx="5035651" cy="3500038"/>
          </a:xfrm>
        </p:spPr>
        <p:txBody>
          <a:bodyPr/>
          <a:lstStyle>
            <a:lvl1pPr>
              <a:lnSpc>
                <a:spcPct val="110000"/>
              </a:lnSpc>
              <a:spcBef>
                <a:spcPts val="600"/>
              </a:spcBef>
              <a:spcAft>
                <a:spcPts val="0"/>
              </a:spcAft>
              <a:defRPr sz="2150" b="0" baseline="0">
                <a:solidFill>
                  <a:schemeClr val="tx2"/>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Tree>
    <p:extLst>
      <p:ext uri="{BB962C8B-B14F-4D97-AF65-F5344CB8AC3E}">
        <p14:creationId xmlns:p14="http://schemas.microsoft.com/office/powerpoint/2010/main" val="363176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751" y="418744"/>
            <a:ext cx="10895888" cy="745828"/>
          </a:xfrm>
          <a:prstGeom prst="rect">
            <a:avLst/>
          </a:prstGeom>
        </p:spPr>
        <p:txBody>
          <a:bodyPr vert="horz" lIns="91440" tIns="45720" rIns="91440" bIns="45720" rtlCol="0" anchor="b" anchorCtr="0">
            <a:noAutofit/>
          </a:bodyPr>
          <a:lstStyle/>
          <a:p>
            <a:r>
              <a:rPr lang="en-GB" noProof="0" dirty="0"/>
              <a:t>1. Slide Title Click to edit Master title style</a:t>
            </a:r>
          </a:p>
        </p:txBody>
      </p:sp>
      <p:sp>
        <p:nvSpPr>
          <p:cNvPr id="3" name="Text Placeholder 2"/>
          <p:cNvSpPr>
            <a:spLocks noGrp="1"/>
          </p:cNvSpPr>
          <p:nvPr>
            <p:ph type="body" idx="1"/>
          </p:nvPr>
        </p:nvSpPr>
        <p:spPr>
          <a:xfrm>
            <a:off x="606751" y="1692067"/>
            <a:ext cx="10895888" cy="4467804"/>
          </a:xfrm>
          <a:prstGeom prst="rect">
            <a:avLst/>
          </a:prstGeom>
        </p:spPr>
        <p:txBody>
          <a:bodyPr vert="horz" lIns="91440" tIns="45720" rIns="91440" bIns="45720" rtlCol="0">
            <a:noAutofit/>
          </a:bodyPr>
          <a:lstStyle/>
          <a:p>
            <a:pPr lvl="0"/>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p:cNvSpPr>
            <a:spLocks noGrp="1"/>
          </p:cNvSpPr>
          <p:nvPr>
            <p:ph type="dt" sz="half" idx="2"/>
          </p:nvPr>
        </p:nvSpPr>
        <p:spPr>
          <a:xfrm>
            <a:off x="4910667" y="6356350"/>
            <a:ext cx="1650998" cy="365125"/>
          </a:xfrm>
          <a:prstGeom prst="rect">
            <a:avLst/>
          </a:prstGeom>
        </p:spPr>
        <p:txBody>
          <a:bodyPr vert="horz" lIns="91440" tIns="45720" rIns="91440" bIns="45720" rtlCol="0" anchor="ctr"/>
          <a:lstStyle>
            <a:lvl1pPr algn="l">
              <a:defRPr sz="1200">
                <a:solidFill>
                  <a:schemeClr val="tx1"/>
                </a:solidFill>
              </a:defRPr>
            </a:lvl1pPr>
          </a:lstStyle>
          <a:p>
            <a:fld id="{3C528547-B741-4F21-A9A4-C6E5F3F23F1E}" type="datetimeFigureOut">
              <a:rPr lang="en-GB" noProof="0" smtClean="0"/>
              <a:pPr/>
              <a:t>14/12/2018</a:t>
            </a:fld>
            <a:endParaRPr lang="en-GB" noProof="0" dirty="0"/>
          </a:p>
        </p:txBody>
      </p:sp>
      <p:sp>
        <p:nvSpPr>
          <p:cNvPr id="5" name="Footer Placeholder 4"/>
          <p:cNvSpPr>
            <a:spLocks noGrp="1"/>
          </p:cNvSpPr>
          <p:nvPr>
            <p:ph type="ftr" sz="quarter" idx="3"/>
          </p:nvPr>
        </p:nvSpPr>
        <p:spPr>
          <a:xfrm>
            <a:off x="6561666" y="6356350"/>
            <a:ext cx="4055533" cy="365125"/>
          </a:xfrm>
          <a:prstGeom prst="rect">
            <a:avLst/>
          </a:prstGeom>
        </p:spPr>
        <p:txBody>
          <a:bodyPr vert="horz" lIns="91440" tIns="45720" rIns="91440" bIns="45720" rtlCol="0" anchor="ctr"/>
          <a:lstStyle>
            <a:lvl1pPr algn="l">
              <a:defRPr sz="1200">
                <a:solidFill>
                  <a:schemeClr val="tx1"/>
                </a:solidFill>
              </a:defRPr>
            </a:lvl1pPr>
          </a:lstStyle>
          <a:p>
            <a:endParaRPr lang="en-GB" noProof="0" dirty="0"/>
          </a:p>
        </p:txBody>
      </p:sp>
      <p:sp>
        <p:nvSpPr>
          <p:cNvPr id="6" name="Slide Number Placeholder 5"/>
          <p:cNvSpPr>
            <a:spLocks noGrp="1"/>
          </p:cNvSpPr>
          <p:nvPr>
            <p:ph type="sldNum" sz="quarter" idx="4"/>
          </p:nvPr>
        </p:nvSpPr>
        <p:spPr>
          <a:xfrm>
            <a:off x="10617200" y="6356350"/>
            <a:ext cx="965200" cy="365125"/>
          </a:xfrm>
          <a:prstGeom prst="rect">
            <a:avLst/>
          </a:prstGeom>
        </p:spPr>
        <p:txBody>
          <a:bodyPr vert="horz" lIns="91440" tIns="45720" rIns="91440" bIns="45720" rtlCol="0" anchor="ctr"/>
          <a:lstStyle>
            <a:lvl1pPr algn="r">
              <a:defRPr sz="1200">
                <a:solidFill>
                  <a:schemeClr val="tx1"/>
                </a:solidFill>
              </a:defRPr>
            </a:lvl1pPr>
          </a:lstStyle>
          <a:p>
            <a:fld id="{1199EC8A-EE7C-4347-ABEE-715CD1553C2A}" type="slidenum">
              <a:rPr lang="en-GB" noProof="0" smtClean="0"/>
              <a:pPr/>
              <a:t>‹#›</a:t>
            </a:fld>
            <a:endParaRPr lang="en-GB" noProof="0" dirty="0"/>
          </a:p>
        </p:txBody>
      </p:sp>
      <p:cxnSp>
        <p:nvCxnSpPr>
          <p:cNvPr id="9" name="Straight Connector 8"/>
          <p:cNvCxnSpPr/>
          <p:nvPr userDrawn="1"/>
        </p:nvCxnSpPr>
        <p:spPr>
          <a:xfrm>
            <a:off x="692209" y="1333144"/>
            <a:ext cx="10801884"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1368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77" r:id="rId5"/>
    <p:sldLayoutId id="2147483678" r:id="rId6"/>
    <p:sldLayoutId id="2147483679" r:id="rId7"/>
    <p:sldLayoutId id="2147483680" r:id="rId8"/>
    <p:sldLayoutId id="2147483662" r:id="rId9"/>
    <p:sldLayoutId id="2147483663" r:id="rId10"/>
    <p:sldLayoutId id="2147483664" r:id="rId11"/>
    <p:sldLayoutId id="2147483650" r:id="rId12"/>
    <p:sldLayoutId id="2147483665" r:id="rId13"/>
    <p:sldLayoutId id="2147483676"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81" r:id="rId25"/>
  </p:sldLayoutIdLs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1000"/>
        </a:spcAft>
        <a:buFont typeface="Arial" panose="020B0604020202020204" pitchFamily="34" charset="0"/>
        <a:buNone/>
        <a:defRPr sz="2100" kern="1200" baseline="0">
          <a:solidFill>
            <a:schemeClr val="tx2"/>
          </a:solidFill>
          <a:latin typeface="+mn-lt"/>
          <a:ea typeface="+mn-ea"/>
          <a:cs typeface="+mn-cs"/>
        </a:defRPr>
      </a:lvl1pPr>
      <a:lvl2pPr marL="0" indent="0" algn="l" defTabSz="914400" rtl="0" eaLnBrk="1" latinLnBrk="0" hangingPunct="1">
        <a:lnSpc>
          <a:spcPct val="100000"/>
        </a:lnSpc>
        <a:spcBef>
          <a:spcPts val="600"/>
        </a:spcBef>
        <a:spcAft>
          <a:spcPts val="0"/>
        </a:spcAft>
        <a:buFont typeface="Arial" panose="020B0604020202020204" pitchFamily="34" charset="0"/>
        <a:buNone/>
        <a:defRPr sz="1700" kern="1200">
          <a:solidFill>
            <a:schemeClr val="tx2"/>
          </a:solidFill>
          <a:latin typeface="+mn-lt"/>
          <a:ea typeface="+mn-ea"/>
          <a:cs typeface="+mn-cs"/>
        </a:defRPr>
      </a:lvl2pPr>
      <a:lvl3pPr marL="0" indent="0" algn="l" defTabSz="914400" rtl="0" eaLnBrk="1" latinLnBrk="0" hangingPunct="1">
        <a:lnSpc>
          <a:spcPct val="100000"/>
        </a:lnSpc>
        <a:spcBef>
          <a:spcPts val="600"/>
        </a:spcBef>
        <a:spcAft>
          <a:spcPts val="0"/>
        </a:spcAft>
        <a:buFont typeface="Arial" panose="020B0604020202020204" pitchFamily="34" charset="0"/>
        <a:buNone/>
        <a:defRPr sz="1700" b="1" kern="1200">
          <a:solidFill>
            <a:schemeClr val="tx2"/>
          </a:solidFill>
          <a:latin typeface="+mn-lt"/>
          <a:ea typeface="+mn-ea"/>
          <a:cs typeface="+mn-cs"/>
        </a:defRPr>
      </a:lvl3pPr>
      <a:lvl4pPr marL="288000" indent="-288000" algn="l" defTabSz="914400" rtl="0" eaLnBrk="1" latinLnBrk="0" hangingPunct="1">
        <a:lnSpc>
          <a:spcPct val="100000"/>
        </a:lnSpc>
        <a:spcBef>
          <a:spcPts val="600"/>
        </a:spcBef>
        <a:buFont typeface="Arial" panose="020B0604020202020204" pitchFamily="34" charset="0"/>
        <a:buChar char="•"/>
        <a:defRPr sz="2400" b="1" kern="1200">
          <a:solidFill>
            <a:schemeClr val="tx2"/>
          </a:solidFill>
          <a:latin typeface="+mn-lt"/>
          <a:ea typeface="+mn-ea"/>
          <a:cs typeface="+mn-cs"/>
        </a:defRPr>
      </a:lvl4pPr>
      <a:lvl5pPr marL="720000" indent="-288000" algn="l" defTabSz="914400" rtl="0" eaLnBrk="1" latinLnBrk="0" hangingPunct="1">
        <a:lnSpc>
          <a:spcPct val="100000"/>
        </a:lnSpc>
        <a:spcBef>
          <a:spcPts val="600"/>
        </a:spcBef>
        <a:buFont typeface="Arial" panose="020B0604020202020204" pitchFamily="34" charset="0"/>
        <a:buChar char="•"/>
        <a:defRPr sz="2100" kern="1200">
          <a:solidFill>
            <a:schemeClr val="tx2"/>
          </a:solidFill>
          <a:latin typeface="+mn-lt"/>
          <a:ea typeface="+mn-ea"/>
          <a:cs typeface="+mn-cs"/>
        </a:defRPr>
      </a:lvl5pPr>
      <a:lvl6pPr marL="1152000" indent="-288000" algn="l" defTabSz="914400" rtl="0" eaLnBrk="1" latinLnBrk="0" hangingPunct="1">
        <a:lnSpc>
          <a:spcPct val="100000"/>
        </a:lnSpc>
        <a:spcBef>
          <a:spcPts val="600"/>
        </a:spcBef>
        <a:buFont typeface="Arial" panose="020B0604020202020204" pitchFamily="34" charset="0"/>
        <a:buChar char="•"/>
        <a:defRPr sz="1800" kern="1200" baseline="0">
          <a:solidFill>
            <a:schemeClr val="tx2"/>
          </a:solidFill>
          <a:latin typeface="+mn-lt"/>
          <a:ea typeface="+mn-ea"/>
          <a:cs typeface="+mn-cs"/>
        </a:defRPr>
      </a:lvl6pPr>
      <a:lvl7pPr marL="1584000" indent="-288000" algn="l" defTabSz="914400" rtl="0" eaLnBrk="1" latinLnBrk="0" hangingPunct="1">
        <a:lnSpc>
          <a:spcPct val="100000"/>
        </a:lnSpc>
        <a:spcBef>
          <a:spcPts val="600"/>
        </a:spcBef>
        <a:buFont typeface="Arial" panose="020B0604020202020204" pitchFamily="34" charset="0"/>
        <a:buChar char="•"/>
        <a:defRPr sz="16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7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7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lPNHN8iXueshttps://www.youtube.com/watch?v=lPNHN8iXues"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paho.org/hq/index.php?option=com_content&amp;view=article&amp;id=14299:fin-cancer-cervical&amp;Itemid=72265&amp;lang=es" TargetMode="External"/><Relationship Id="rId2" Type="http://schemas.openxmlformats.org/officeDocument/2006/relationships/hyperlink" Target="https://www.paho.org/hq/index.php?option=com_content&amp;view=article&amp;id=14299:fin-cancer-cervical&amp;Itemid=72265&amp;lang=en" TargetMode="Externa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5" b="15"/>
          <a:stretch/>
        </p:blipFill>
        <p:spPr/>
      </p:pic>
      <p:sp>
        <p:nvSpPr>
          <p:cNvPr id="6" name="Title 5">
            <a:extLst>
              <a:ext uri="{FF2B5EF4-FFF2-40B4-BE49-F238E27FC236}">
                <a16:creationId xmlns:a16="http://schemas.microsoft.com/office/drawing/2014/main" id="{6E3C0F4E-DCAE-4239-8B30-89A0D7A5A239}"/>
              </a:ext>
            </a:extLst>
          </p:cNvPr>
          <p:cNvSpPr>
            <a:spLocks noGrp="1"/>
          </p:cNvSpPr>
          <p:nvPr>
            <p:ph type="ctrTitle"/>
          </p:nvPr>
        </p:nvSpPr>
        <p:spPr>
          <a:xfrm>
            <a:off x="578498" y="2754923"/>
            <a:ext cx="7381471" cy="1268626"/>
          </a:xfrm>
        </p:spPr>
        <p:txBody>
          <a:bodyPr/>
          <a:lstStyle/>
          <a:p>
            <a:r>
              <a:rPr lang="en-US" dirty="0">
                <a:solidFill>
                  <a:schemeClr val="accent1"/>
                </a:solidFill>
              </a:rPr>
              <a:t>Accelerating</a:t>
            </a:r>
            <a:br>
              <a:rPr lang="en-US" dirty="0">
                <a:solidFill>
                  <a:schemeClr val="accent1"/>
                </a:solidFill>
              </a:rPr>
            </a:br>
            <a:r>
              <a:rPr lang="en-US" dirty="0">
                <a:solidFill>
                  <a:schemeClr val="accent1"/>
                </a:solidFill>
              </a:rPr>
              <a:t>Cervical Cancer Elimination</a:t>
            </a:r>
            <a:br>
              <a:rPr lang="en-US" dirty="0">
                <a:solidFill>
                  <a:schemeClr val="accent1"/>
                </a:solidFill>
              </a:rPr>
            </a:br>
            <a:endParaRPr lang="en-AU" dirty="0">
              <a:solidFill>
                <a:schemeClr val="accent1"/>
              </a:solidFill>
            </a:endParaRPr>
          </a:p>
        </p:txBody>
      </p:sp>
      <p:sp>
        <p:nvSpPr>
          <p:cNvPr id="9" name="Subtitle 8"/>
          <p:cNvSpPr>
            <a:spLocks noGrp="1"/>
          </p:cNvSpPr>
          <p:nvPr>
            <p:ph type="subTitle" idx="1"/>
          </p:nvPr>
        </p:nvSpPr>
        <p:spPr/>
        <p:txBody>
          <a:bodyPr/>
          <a:lstStyle/>
          <a:p>
            <a:r>
              <a:rPr lang="en-GB"/>
              <a:t>“We unite the cancer community to reduce the global cancer burden, to promote greater equity, and to integrate cancer control into the world health and development agenda.”</a:t>
            </a:r>
            <a:endParaRPr lang="en-GB" dirty="0"/>
          </a:p>
        </p:txBody>
      </p:sp>
      <p:sp>
        <p:nvSpPr>
          <p:cNvPr id="2" name="Rectangle 1">
            <a:extLst>
              <a:ext uri="{FF2B5EF4-FFF2-40B4-BE49-F238E27FC236}">
                <a16:creationId xmlns:a16="http://schemas.microsoft.com/office/drawing/2014/main" id="{3C0582DA-173F-AE49-AF9C-8AE1BB110DB9}"/>
              </a:ext>
            </a:extLst>
          </p:cNvPr>
          <p:cNvSpPr/>
          <p:nvPr/>
        </p:nvSpPr>
        <p:spPr>
          <a:xfrm>
            <a:off x="578498" y="4340690"/>
            <a:ext cx="6096000" cy="923330"/>
          </a:xfrm>
          <a:prstGeom prst="rect">
            <a:avLst/>
          </a:prstGeom>
        </p:spPr>
        <p:txBody>
          <a:bodyPr>
            <a:spAutoFit/>
          </a:bodyPr>
          <a:lstStyle/>
          <a:p>
            <a:r>
              <a:rPr lang="en-GB" dirty="0">
                <a:solidFill>
                  <a:schemeClr val="bg1"/>
                </a:solidFill>
              </a:rPr>
              <a:t>12</a:t>
            </a:r>
            <a:r>
              <a:rPr lang="en-GB" baseline="30000" dirty="0">
                <a:solidFill>
                  <a:schemeClr val="bg1"/>
                </a:solidFill>
              </a:rPr>
              <a:t>th</a:t>
            </a:r>
            <a:r>
              <a:rPr lang="en-GB" dirty="0">
                <a:solidFill>
                  <a:schemeClr val="bg1"/>
                </a:solidFill>
              </a:rPr>
              <a:t> December 2018</a:t>
            </a:r>
          </a:p>
          <a:p>
            <a:endParaRPr lang="en-GB" dirty="0">
              <a:solidFill>
                <a:schemeClr val="bg1"/>
              </a:solidFill>
            </a:endParaRPr>
          </a:p>
          <a:p>
            <a:r>
              <a:rPr lang="en-GB" dirty="0">
                <a:solidFill>
                  <a:schemeClr val="bg1"/>
                </a:solidFill>
              </a:rPr>
              <a:t>Julie </a:t>
            </a:r>
            <a:r>
              <a:rPr lang="en-GB" dirty="0" err="1">
                <a:solidFill>
                  <a:schemeClr val="bg1"/>
                </a:solidFill>
              </a:rPr>
              <a:t>Torode</a:t>
            </a:r>
            <a:r>
              <a:rPr lang="en-GB" dirty="0">
                <a:solidFill>
                  <a:schemeClr val="bg1"/>
                </a:solidFill>
              </a:rPr>
              <a:t>, UICC</a:t>
            </a:r>
            <a:endParaRPr lang="en-US" dirty="0">
              <a:solidFill>
                <a:schemeClr val="bg1"/>
              </a:solidFill>
            </a:endParaRPr>
          </a:p>
        </p:txBody>
      </p:sp>
    </p:spTree>
    <p:extLst>
      <p:ext uri="{BB962C8B-B14F-4D97-AF65-F5344CB8AC3E}">
        <p14:creationId xmlns:p14="http://schemas.microsoft.com/office/powerpoint/2010/main" val="413170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6A7F-C971-43C1-8420-52F9F1CBAF65}"/>
              </a:ext>
            </a:extLst>
          </p:cNvPr>
          <p:cNvSpPr>
            <a:spLocks noGrp="1"/>
          </p:cNvSpPr>
          <p:nvPr>
            <p:ph type="title"/>
          </p:nvPr>
        </p:nvSpPr>
        <p:spPr/>
        <p:txBody>
          <a:bodyPr/>
          <a:lstStyle/>
          <a:p>
            <a:r>
              <a:rPr lang="en-GB"/>
              <a:t>National activation in </a:t>
            </a:r>
            <a:r>
              <a:rPr lang="en-GB" dirty="0"/>
              <a:t>2019:</a:t>
            </a:r>
            <a:br>
              <a:rPr lang="en-GB" dirty="0"/>
            </a:br>
            <a:r>
              <a:rPr lang="en-GB" dirty="0">
                <a:solidFill>
                  <a:schemeClr val="accent1"/>
                </a:solidFill>
              </a:rPr>
              <a:t>New Country Champions and Mentors to join the initiative</a:t>
            </a:r>
          </a:p>
        </p:txBody>
      </p:sp>
      <p:sp>
        <p:nvSpPr>
          <p:cNvPr id="3" name="Content Placeholder 2">
            <a:extLst>
              <a:ext uri="{FF2B5EF4-FFF2-40B4-BE49-F238E27FC236}">
                <a16:creationId xmlns:a16="http://schemas.microsoft.com/office/drawing/2014/main" id="{4DC3BCB7-2BC8-4DA3-AA19-D137C940812F}"/>
              </a:ext>
            </a:extLst>
          </p:cNvPr>
          <p:cNvSpPr>
            <a:spLocks noGrp="1"/>
          </p:cNvSpPr>
          <p:nvPr>
            <p:ph idx="1"/>
          </p:nvPr>
        </p:nvSpPr>
        <p:spPr>
          <a:xfrm>
            <a:off x="606751" y="1692067"/>
            <a:ext cx="6530319" cy="4467804"/>
          </a:xfrm>
        </p:spPr>
        <p:txBody>
          <a:bodyPr/>
          <a:lstStyle/>
          <a:p>
            <a:r>
              <a:rPr lang="en-GB" sz="1700" dirty="0"/>
              <a:t>In 2018, UICC launched ‘Treatment for All’ – an ambitious new advocacy campaign that aims to address the global equity gap in access to cancer services. Through its national activation initiative, UICC provided technical support and guidance to three Country Champions representing civil society organisations from Indonesia, Mexico, and Uganda.    </a:t>
            </a:r>
          </a:p>
          <a:p>
            <a:r>
              <a:rPr lang="en-GB" sz="1700" dirty="0"/>
              <a:t>At the 2018 World Cancer Leaders’ Summit in Kuala Lumpur, we announced a call for Country Champions and Mentors to express their interest in joining Treatment for All. We received over 100 expressions of interest for Country Champions and over 30 for Mentors, from across every region. Following a competitive selection process, 2019 Country Champions and Mentors will be announced on World Cancer Day 2019. UICC looks forward to working with its members to consolidate progress toward achieving Treatment for All. </a:t>
            </a:r>
          </a:p>
          <a:p>
            <a:r>
              <a:rPr lang="en-GB" sz="1700" dirty="0"/>
              <a:t>Watch this </a:t>
            </a:r>
            <a:r>
              <a:rPr lang="en-GB" sz="1700" u="sng" dirty="0">
                <a:hlinkClick r:id="rId3"/>
              </a:rPr>
              <a:t>film</a:t>
            </a:r>
            <a:r>
              <a:rPr lang="en-GB" sz="1700" dirty="0"/>
              <a:t> to learn more about the initiative.</a:t>
            </a:r>
          </a:p>
          <a:p>
            <a:endParaRPr lang="en-GB" dirty="0"/>
          </a:p>
        </p:txBody>
      </p:sp>
      <p:graphicFrame>
        <p:nvGraphicFramePr>
          <p:cNvPr id="4" name="Object 3">
            <a:extLst>
              <a:ext uri="{FF2B5EF4-FFF2-40B4-BE49-F238E27FC236}">
                <a16:creationId xmlns:a16="http://schemas.microsoft.com/office/drawing/2014/main" id="{BBD714C4-CCDB-4061-9D5D-40012D9BD941}"/>
              </a:ext>
            </a:extLst>
          </p:cNvPr>
          <p:cNvGraphicFramePr>
            <a:graphicFrameLocks noChangeAspect="1"/>
          </p:cNvGraphicFramePr>
          <p:nvPr>
            <p:extLst/>
          </p:nvPr>
        </p:nvGraphicFramePr>
        <p:xfrm>
          <a:off x="7673589" y="1439863"/>
          <a:ext cx="3829050" cy="5418137"/>
        </p:xfrm>
        <a:graphic>
          <a:graphicData uri="http://schemas.openxmlformats.org/presentationml/2006/ole">
            <mc:AlternateContent xmlns:mc="http://schemas.openxmlformats.org/markup-compatibility/2006">
              <mc:Choice xmlns:v="urn:schemas-microsoft-com:vml" Requires="v">
                <p:oleObj spid="_x0000_s1033" name="Acrobat Document" r:id="rId4" imgW="5667136" imgH="8019778" progId="AcroExch.Document.7">
                  <p:embed/>
                </p:oleObj>
              </mc:Choice>
              <mc:Fallback>
                <p:oleObj name="Acrobat Document" r:id="rId4" imgW="5667136" imgH="8019778" progId="AcroExch.Document.7">
                  <p:embed/>
                  <p:pic>
                    <p:nvPicPr>
                      <p:cNvPr id="4" name="Object 3">
                        <a:extLst>
                          <a:ext uri="{FF2B5EF4-FFF2-40B4-BE49-F238E27FC236}">
                            <a16:creationId xmlns:a16="http://schemas.microsoft.com/office/drawing/2014/main" id="{BBD714C4-CCDB-4061-9D5D-40012D9BD941}"/>
                          </a:ext>
                        </a:extLst>
                      </p:cNvPr>
                      <p:cNvPicPr/>
                      <p:nvPr/>
                    </p:nvPicPr>
                    <p:blipFill>
                      <a:blip r:embed="rId5"/>
                      <a:stretch>
                        <a:fillRect/>
                      </a:stretch>
                    </p:blipFill>
                    <p:spPr>
                      <a:xfrm>
                        <a:off x="7673589" y="1439863"/>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346602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5657" y="418744"/>
            <a:ext cx="7786982" cy="745828"/>
          </a:xfrm>
        </p:spPr>
        <p:txBody>
          <a:bodyPr/>
          <a:lstStyle/>
          <a:p>
            <a:r>
              <a:rPr lang="en-GB" sz="3200" dirty="0"/>
              <a:t>Summary</a:t>
            </a:r>
            <a:endParaRPr lang="en-GB"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3049430440"/>
              </p:ext>
            </p:extLst>
          </p:nvPr>
        </p:nvGraphicFramePr>
        <p:xfrm>
          <a:off x="3716338" y="1828800"/>
          <a:ext cx="7786688" cy="3901440"/>
        </p:xfrm>
        <a:graphic>
          <a:graphicData uri="http://schemas.openxmlformats.org/drawingml/2006/table">
            <a:tbl>
              <a:tblPr firstRow="1" bandRow="1">
                <a:tableStyleId>{5C22544A-7EE6-4342-B048-85BDC9FD1C3A}</a:tableStyleId>
              </a:tblPr>
              <a:tblGrid>
                <a:gridCol w="732832">
                  <a:extLst>
                    <a:ext uri="{9D8B030D-6E8A-4147-A177-3AD203B41FA5}">
                      <a16:colId xmlns:a16="http://schemas.microsoft.com/office/drawing/2014/main" val="202655767"/>
                    </a:ext>
                  </a:extLst>
                </a:gridCol>
                <a:gridCol w="7053856">
                  <a:extLst>
                    <a:ext uri="{9D8B030D-6E8A-4147-A177-3AD203B41FA5}">
                      <a16:colId xmlns:a16="http://schemas.microsoft.com/office/drawing/2014/main" val="51797910"/>
                    </a:ext>
                  </a:extLst>
                </a:gridCol>
              </a:tblGrid>
              <a:tr h="370840">
                <a:tc>
                  <a:txBody>
                    <a:bodyPr/>
                    <a:lstStyle/>
                    <a:p>
                      <a:r>
                        <a:rPr lang="en-GB" sz="2200" b="0" noProof="0" dirty="0">
                          <a:solidFill>
                            <a:schemeClr val="accent1"/>
                          </a:solidFill>
                        </a:rPr>
                        <a:t>01</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tx2"/>
                          </a:solidFill>
                          <a:effectLst/>
                          <a:uLnTx/>
                          <a:uFillTx/>
                          <a:latin typeface="+mn-lt"/>
                          <a:ea typeface="+mn-ea"/>
                          <a:cs typeface="+mn-cs"/>
                        </a:rPr>
                        <a:t>Supporting the WHO EB discussion, Jan. 2019</a:t>
                      </a:r>
                      <a:endParaRPr lang="en-GB" sz="2200" b="1" noProof="0" dirty="0">
                        <a:solidFill>
                          <a:schemeClr val="tx2"/>
                        </a:solidFill>
                      </a:endParaRPr>
                    </a:p>
                  </a:txBody>
                  <a:tcPr>
                    <a:noFill/>
                  </a:tcPr>
                </a:tc>
                <a:extLst>
                  <a:ext uri="{0D108BD9-81ED-4DB2-BD59-A6C34878D82A}">
                    <a16:rowId xmlns:a16="http://schemas.microsoft.com/office/drawing/2014/main" val="2903484001"/>
                  </a:ext>
                </a:extLst>
              </a:tr>
              <a:tr h="370840">
                <a:tc>
                  <a:txBody>
                    <a:bodyPr/>
                    <a:lstStyle/>
                    <a:p>
                      <a:endParaRPr lang="en-GB" sz="2200" noProof="0" dirty="0">
                        <a:solidFill>
                          <a:schemeClr val="accent1"/>
                        </a:solidFill>
                      </a:endParaRPr>
                    </a:p>
                    <a:p>
                      <a:r>
                        <a:rPr lang="en-GB" sz="2200" noProof="0" dirty="0">
                          <a:solidFill>
                            <a:schemeClr val="accent1"/>
                          </a:solidFill>
                        </a:rPr>
                        <a:t>02</a:t>
                      </a:r>
                    </a:p>
                  </a:txBody>
                  <a:tcPr>
                    <a:noFill/>
                  </a:tcPr>
                </a:tc>
                <a:tc>
                  <a:txBody>
                    <a:bodyPr/>
                    <a:lstStyle/>
                    <a:p>
                      <a:endParaRPr lang="en-GB" sz="2200" b="1" noProof="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dirty="0">
                          <a:ln>
                            <a:noFill/>
                          </a:ln>
                          <a:solidFill>
                            <a:schemeClr val="tx2"/>
                          </a:solidFill>
                          <a:effectLst/>
                          <a:uLnTx/>
                          <a:uFillTx/>
                          <a:latin typeface="+mn-lt"/>
                          <a:ea typeface="+mn-ea"/>
                          <a:cs typeface="+mn-cs"/>
                        </a:rPr>
                        <a:t>WHO Initiative towards cervical cancer elimination</a:t>
                      </a:r>
                      <a:endParaRPr lang="en-GB" sz="2200" b="1" noProof="0" dirty="0">
                        <a:solidFill>
                          <a:schemeClr val="tx2"/>
                        </a:solidFill>
                      </a:endParaRPr>
                    </a:p>
                    <a:p>
                      <a:endParaRPr lang="en-GB" sz="2200" b="1" noProof="0" dirty="0">
                        <a:solidFill>
                          <a:schemeClr val="tx2"/>
                        </a:solidFill>
                      </a:endParaRPr>
                    </a:p>
                  </a:txBody>
                  <a:tcPr>
                    <a:noFill/>
                  </a:tcPr>
                </a:tc>
                <a:extLst>
                  <a:ext uri="{0D108BD9-81ED-4DB2-BD59-A6C34878D82A}">
                    <a16:rowId xmlns:a16="http://schemas.microsoft.com/office/drawing/2014/main" val="1218748419"/>
                  </a:ext>
                </a:extLst>
              </a:tr>
              <a:tr h="370840">
                <a:tc>
                  <a:txBody>
                    <a:bodyPr/>
                    <a:lstStyle/>
                    <a:p>
                      <a:r>
                        <a:rPr lang="en-GB" sz="2200" noProof="0" dirty="0">
                          <a:solidFill>
                            <a:schemeClr val="accent1"/>
                          </a:solidFill>
                        </a:rPr>
                        <a:t>03</a:t>
                      </a:r>
                    </a:p>
                  </a:txBody>
                  <a:tcPr>
                    <a:noFill/>
                  </a:tcPr>
                </a:tc>
                <a:tc>
                  <a:txBody>
                    <a:bodyPr/>
                    <a:lstStyle/>
                    <a:p>
                      <a:r>
                        <a:rPr kumimoji="0" lang="en-GB" sz="2200" b="1" i="0" u="none" strike="noStrike" kern="1200" cap="none" spc="0" normalizeH="0" baseline="0" noProof="0" dirty="0">
                          <a:ln>
                            <a:noFill/>
                          </a:ln>
                          <a:solidFill>
                            <a:schemeClr val="tx2"/>
                          </a:solidFill>
                          <a:effectLst/>
                          <a:uLnTx/>
                          <a:uFillTx/>
                          <a:latin typeface="Arial"/>
                          <a:ea typeface="+mn-ea"/>
                          <a:cs typeface="+mn-cs"/>
                        </a:rPr>
                        <a:t>Planning for World Cancer Day 2019</a:t>
                      </a:r>
                      <a:endParaRPr lang="en-GB" sz="2200" b="1" noProof="0" dirty="0">
                        <a:solidFill>
                          <a:schemeClr val="tx2"/>
                        </a:solidFill>
                      </a:endParaRPr>
                    </a:p>
                  </a:txBody>
                  <a:tcPr>
                    <a:noFill/>
                  </a:tcPr>
                </a:tc>
                <a:extLst>
                  <a:ext uri="{0D108BD9-81ED-4DB2-BD59-A6C34878D82A}">
                    <a16:rowId xmlns:a16="http://schemas.microsoft.com/office/drawing/2014/main" val="1268867265"/>
                  </a:ext>
                </a:extLst>
              </a:tr>
              <a:tr h="370840">
                <a:tc>
                  <a:txBody>
                    <a:bodyPr/>
                    <a:lstStyle/>
                    <a:p>
                      <a:endParaRPr lang="en-GB" sz="2200" noProof="0" dirty="0">
                        <a:solidFill>
                          <a:schemeClr val="accent1"/>
                        </a:solidFill>
                      </a:endParaRPr>
                    </a:p>
                  </a:txBody>
                  <a:tcPr>
                    <a:noFill/>
                  </a:tcPr>
                </a:tc>
                <a:tc>
                  <a:txBody>
                    <a:bodyPr/>
                    <a:lstStyle/>
                    <a:p>
                      <a:pPr lvl="0"/>
                      <a:r>
                        <a:rPr lang="en-GB" sz="2200" noProof="0" dirty="0">
                          <a:solidFill>
                            <a:schemeClr val="tx1"/>
                          </a:solidFill>
                        </a:rPr>
                        <a:t>Working together as civil society</a:t>
                      </a:r>
                    </a:p>
                  </a:txBody>
                  <a:tcPr>
                    <a:noFill/>
                  </a:tcPr>
                </a:tc>
                <a:extLst>
                  <a:ext uri="{0D108BD9-81ED-4DB2-BD59-A6C34878D82A}">
                    <a16:rowId xmlns:a16="http://schemas.microsoft.com/office/drawing/2014/main" val="532687501"/>
                  </a:ext>
                </a:extLst>
              </a:tr>
              <a:tr h="370840">
                <a:tc>
                  <a:txBody>
                    <a:bodyPr/>
                    <a:lstStyle/>
                    <a:p>
                      <a:endParaRPr lang="en-GB" sz="2200" noProof="0" dirty="0">
                        <a:solidFill>
                          <a:schemeClr val="accent1"/>
                        </a:solidFill>
                      </a:endParaRPr>
                    </a:p>
                  </a:txBody>
                  <a:tcPr>
                    <a:noFill/>
                  </a:tcPr>
                </a:tc>
                <a:tc>
                  <a:txBody>
                    <a:bodyPr/>
                    <a:lstStyle/>
                    <a:p>
                      <a:pPr lvl="0">
                        <a:spcAft>
                          <a:spcPts val="600"/>
                        </a:spcAft>
                      </a:pPr>
                      <a:r>
                        <a:rPr lang="en-GB" sz="2200" noProof="0" dirty="0">
                          <a:solidFill>
                            <a:schemeClr val="tx1"/>
                          </a:solidFill>
                        </a:rPr>
                        <a:t>Teaming up with advocates outside cancer networks</a:t>
                      </a:r>
                    </a:p>
                  </a:txBody>
                  <a:tcPr>
                    <a:noFill/>
                  </a:tcPr>
                </a:tc>
                <a:extLst>
                  <a:ext uri="{0D108BD9-81ED-4DB2-BD59-A6C34878D82A}">
                    <a16:rowId xmlns:a16="http://schemas.microsoft.com/office/drawing/2014/main" val="3751259928"/>
                  </a:ext>
                </a:extLst>
              </a:tr>
              <a:tr h="370840">
                <a:tc>
                  <a:txBody>
                    <a:bodyPr/>
                    <a:lstStyle/>
                    <a:p>
                      <a:endParaRPr lang="en-GB" sz="2200" b="0" noProof="0" dirty="0">
                        <a:solidFill>
                          <a:schemeClr val="accent1"/>
                        </a:solidFill>
                      </a:endParaRPr>
                    </a:p>
                    <a:p>
                      <a:r>
                        <a:rPr lang="en-GB" sz="2200" b="0" noProof="0" dirty="0">
                          <a:solidFill>
                            <a:schemeClr val="accent1"/>
                          </a:solidFill>
                        </a:rPr>
                        <a:t>04</a:t>
                      </a:r>
                    </a:p>
                  </a:txBody>
                  <a:tcPr>
                    <a:noFill/>
                  </a:tcPr>
                </a:tc>
                <a:tc>
                  <a:txBody>
                    <a:bodyPr/>
                    <a:lstStyle/>
                    <a:p>
                      <a:endParaRPr lang="en-GB" sz="2200" b="1" noProof="0" dirty="0">
                        <a:solidFill>
                          <a:schemeClr val="tx2"/>
                        </a:solidFill>
                      </a:endParaRPr>
                    </a:p>
                    <a:p>
                      <a:r>
                        <a:rPr lang="en-GB" sz="2200" b="1" noProof="0" dirty="0">
                          <a:solidFill>
                            <a:schemeClr val="tx2"/>
                          </a:solidFill>
                        </a:rPr>
                        <a:t>Updating and expanding the CCA maps</a:t>
                      </a:r>
                      <a:endParaRPr lang="en-GB" sz="2200" b="1" kern="1200" noProof="0" dirty="0">
                        <a:solidFill>
                          <a:schemeClr val="tx1"/>
                        </a:solidFill>
                        <a:latin typeface="+mn-lt"/>
                        <a:ea typeface="+mn-ea"/>
                        <a:cs typeface="+mn-cs"/>
                      </a:endParaRPr>
                    </a:p>
                    <a:p>
                      <a:r>
                        <a:rPr lang="en-GB" sz="2200" kern="1200" noProof="0" dirty="0">
                          <a:solidFill>
                            <a:schemeClr val="tx1"/>
                          </a:solidFill>
                          <a:latin typeface="+mn-lt"/>
                          <a:ea typeface="+mn-ea"/>
                          <a:cs typeface="+mn-cs"/>
                        </a:rPr>
                        <a:t>Identifying and outreach to national rapporteurs</a:t>
                      </a:r>
                    </a:p>
                  </a:txBody>
                  <a:tcPr>
                    <a:noFill/>
                  </a:tcPr>
                </a:tc>
                <a:extLst>
                  <a:ext uri="{0D108BD9-81ED-4DB2-BD59-A6C34878D82A}">
                    <a16:rowId xmlns:a16="http://schemas.microsoft.com/office/drawing/2014/main" val="3471637829"/>
                  </a:ext>
                </a:extLst>
              </a:tr>
            </a:tbl>
          </a:graphicData>
        </a:graphic>
      </p:graphicFrame>
    </p:spTree>
    <p:extLst>
      <p:ext uri="{BB962C8B-B14F-4D97-AF65-F5344CB8AC3E}">
        <p14:creationId xmlns:p14="http://schemas.microsoft.com/office/powerpoint/2010/main" val="11446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B5FA-AA91-4591-8735-F131043A5C37}"/>
              </a:ext>
            </a:extLst>
          </p:cNvPr>
          <p:cNvSpPr>
            <a:spLocks noGrp="1"/>
          </p:cNvSpPr>
          <p:nvPr>
            <p:ph type="title"/>
          </p:nvPr>
        </p:nvSpPr>
        <p:spPr>
          <a:xfrm>
            <a:off x="606751" y="2152859"/>
            <a:ext cx="5169935" cy="2046513"/>
          </a:xfrm>
        </p:spPr>
        <p:txBody>
          <a:bodyPr/>
          <a:lstStyle/>
          <a:p>
            <a:r>
              <a:rPr lang="en-GB" dirty="0">
                <a:solidFill>
                  <a:schemeClr val="accent1"/>
                </a:solidFill>
              </a:rPr>
              <a:t>Plans and how you can help</a:t>
            </a:r>
            <a:endParaRPr lang="en-AU" dirty="0">
              <a:solidFill>
                <a:schemeClr val="accent1"/>
              </a:solidFill>
            </a:endParaRPr>
          </a:p>
        </p:txBody>
      </p:sp>
      <p:pic>
        <p:nvPicPr>
          <p:cNvPr id="10" name="Picture Placeholder 9">
            <a:extLst>
              <a:ext uri="{FF2B5EF4-FFF2-40B4-BE49-F238E27FC236}">
                <a16:creationId xmlns:a16="http://schemas.microsoft.com/office/drawing/2014/main" id="{51A7B5E5-625E-4B94-8AB8-2A05169667AA}"/>
              </a:ext>
            </a:extLst>
          </p:cNvPr>
          <p:cNvPicPr>
            <a:picLocks noGrp="1" noChangeAspect="1"/>
          </p:cNvPicPr>
          <p:nvPr>
            <p:ph type="pic" sz="quarter" idx="13"/>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t="12792" b="12792"/>
          <a:stretch>
            <a:fillRect/>
          </a:stretch>
        </p:blipFill>
        <p:spPr/>
      </p:pic>
      <p:sp>
        <p:nvSpPr>
          <p:cNvPr id="6" name="Text Placeholder 6">
            <a:extLst>
              <a:ext uri="{FF2B5EF4-FFF2-40B4-BE49-F238E27FC236}">
                <a16:creationId xmlns:a16="http://schemas.microsoft.com/office/drawing/2014/main" id="{29784C2A-ECC5-4A69-8CB2-032424966CDA}"/>
              </a:ext>
            </a:extLst>
          </p:cNvPr>
          <p:cNvSpPr>
            <a:spLocks noGrp="1"/>
          </p:cNvSpPr>
          <p:nvPr>
            <p:ph type="body" sz="quarter" idx="14"/>
          </p:nvPr>
        </p:nvSpPr>
        <p:spPr>
          <a:xfrm>
            <a:off x="606425" y="498475"/>
            <a:ext cx="5302006" cy="1155700"/>
          </a:xfrm>
        </p:spPr>
        <p:txBody>
          <a:bodyPr/>
          <a:lstStyle/>
          <a:p>
            <a:r>
              <a:rPr lang="en-AU" sz="4400" dirty="0"/>
              <a:t>WHO Executive Board</a:t>
            </a:r>
          </a:p>
        </p:txBody>
      </p:sp>
    </p:spTree>
    <p:extLst>
      <p:ext uri="{BB962C8B-B14F-4D97-AF65-F5344CB8AC3E}">
        <p14:creationId xmlns:p14="http://schemas.microsoft.com/office/powerpoint/2010/main" val="82920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WHO Executive Board - 24 Jan - 1</a:t>
            </a:r>
            <a:r>
              <a:rPr lang="en-GB" baseline="30000" dirty="0"/>
              <a:t>st</a:t>
            </a:r>
            <a:r>
              <a:rPr lang="en-GB" dirty="0"/>
              <a:t> Feb 2019</a:t>
            </a:r>
          </a:p>
        </p:txBody>
      </p:sp>
      <p:sp>
        <p:nvSpPr>
          <p:cNvPr id="7" name="Text Placeholder 6"/>
          <p:cNvSpPr>
            <a:spLocks noGrp="1"/>
          </p:cNvSpPr>
          <p:nvPr>
            <p:ph type="body" sz="quarter" idx="15"/>
          </p:nvPr>
        </p:nvSpPr>
        <p:spPr>
          <a:xfrm>
            <a:off x="606751" y="1469330"/>
            <a:ext cx="11069434" cy="1144917"/>
          </a:xfrm>
        </p:spPr>
        <p:txBody>
          <a:bodyPr/>
          <a:lstStyle/>
          <a:p>
            <a:pPr marL="342900" indent="-342900">
              <a:buFont typeface="Arial" panose="020B0604020202020204" pitchFamily="34" charset="0"/>
              <a:buChar char="•"/>
            </a:pPr>
            <a:r>
              <a:rPr lang="en-GB" dirty="0"/>
              <a:t>Agenda Item 6.5: </a:t>
            </a:r>
            <a:r>
              <a:rPr lang="en-US" b="1" dirty="0"/>
              <a:t>Accelerating cervical cancer elimination</a:t>
            </a:r>
          </a:p>
          <a:p>
            <a:pPr marL="342900" indent="-342900">
              <a:buFont typeface="Arial" panose="020B0604020202020204" pitchFamily="34" charset="0"/>
              <a:buChar char="•"/>
            </a:pPr>
            <a:r>
              <a:rPr lang="en-US" dirty="0"/>
              <a:t>Background document: http://</a:t>
            </a:r>
            <a:r>
              <a:rPr lang="en-US" dirty="0" err="1"/>
              <a:t>apps.who.int</a:t>
            </a:r>
            <a:r>
              <a:rPr lang="en-US" dirty="0"/>
              <a:t>/</a:t>
            </a:r>
            <a:r>
              <a:rPr lang="en-US" dirty="0" err="1"/>
              <a:t>gb</a:t>
            </a:r>
            <a:r>
              <a:rPr lang="en-US" dirty="0"/>
              <a:t>/</a:t>
            </a:r>
            <a:r>
              <a:rPr lang="en-US" dirty="0" err="1"/>
              <a:t>ebwha</a:t>
            </a:r>
            <a:r>
              <a:rPr lang="en-US" dirty="0"/>
              <a:t>/</a:t>
            </a:r>
            <a:r>
              <a:rPr lang="en-US" dirty="0" err="1"/>
              <a:t>pdf_files</a:t>
            </a:r>
            <a:r>
              <a:rPr lang="en-US" dirty="0"/>
              <a:t>/EB144/B144_28-en.pdf</a:t>
            </a:r>
          </a:p>
          <a:p>
            <a:pPr marL="342900" indent="-342900">
              <a:buFont typeface="Arial" panose="020B0604020202020204" pitchFamily="34" charset="0"/>
              <a:buChar char="•"/>
            </a:pPr>
            <a:endParaRPr lang="en-GB" dirty="0"/>
          </a:p>
        </p:txBody>
      </p:sp>
      <p:sp>
        <p:nvSpPr>
          <p:cNvPr id="8" name="Text Placeholder 7"/>
          <p:cNvSpPr>
            <a:spLocks noGrp="1"/>
          </p:cNvSpPr>
          <p:nvPr>
            <p:ph type="body" sz="quarter" idx="18"/>
          </p:nvPr>
        </p:nvSpPr>
        <p:spPr>
          <a:xfrm>
            <a:off x="691666" y="2414951"/>
            <a:ext cx="5871725" cy="3170486"/>
          </a:xfrm>
        </p:spPr>
        <p:txBody>
          <a:bodyPr/>
          <a:lstStyle/>
          <a:p>
            <a:r>
              <a:rPr lang="en-US" sz="1800" b="0" dirty="0"/>
              <a:t>Three main strategic components and accelerators:</a:t>
            </a:r>
            <a:endParaRPr lang="en-US" b="0" dirty="0"/>
          </a:p>
          <a:p>
            <a:pPr lvl="2"/>
            <a:r>
              <a:rPr lang="en-GB" dirty="0"/>
              <a:t>Vaccination against human papillomavirus</a:t>
            </a:r>
          </a:p>
          <a:p>
            <a:pPr lvl="2"/>
            <a:r>
              <a:rPr lang="en-US" dirty="0"/>
              <a:t>HPV DNA screening &amp; treatment for pre-cancers</a:t>
            </a:r>
          </a:p>
          <a:p>
            <a:pPr lvl="2"/>
            <a:r>
              <a:rPr lang="en-US" dirty="0"/>
              <a:t>Diagnosis, treatment &amp; palliative care of invasive cancer </a:t>
            </a:r>
          </a:p>
          <a:p>
            <a:pPr marL="0" lvl="2" indent="0">
              <a:buNone/>
            </a:pPr>
            <a:br>
              <a:rPr lang="en-US" sz="1800" dirty="0">
                <a:solidFill>
                  <a:schemeClr val="accent1"/>
                </a:solidFill>
              </a:rPr>
            </a:br>
            <a:r>
              <a:rPr lang="en-US" sz="1800" dirty="0">
                <a:solidFill>
                  <a:schemeClr val="accent1"/>
                </a:solidFill>
              </a:rPr>
              <a:t>Supportive context:</a:t>
            </a:r>
          </a:p>
          <a:p>
            <a:pPr lvl="2"/>
            <a:r>
              <a:rPr lang="en-US" dirty="0"/>
              <a:t>Health systems support</a:t>
            </a:r>
          </a:p>
          <a:p>
            <a:pPr lvl="2"/>
            <a:r>
              <a:rPr lang="en-US" dirty="0"/>
              <a:t>Political support</a:t>
            </a:r>
          </a:p>
          <a:p>
            <a:pPr lvl="2"/>
            <a:r>
              <a:rPr lang="en-US" dirty="0"/>
              <a:t>Global coordination </a:t>
            </a:r>
          </a:p>
          <a:p>
            <a:pPr lvl="2"/>
            <a:r>
              <a:rPr lang="en-US" dirty="0"/>
              <a:t>Financing &amp; return on investment</a:t>
            </a:r>
          </a:p>
          <a:p>
            <a:pPr lvl="2"/>
            <a:r>
              <a:rPr lang="en-US" dirty="0"/>
              <a:t>Monitoring &amp; evaluation</a:t>
            </a:r>
          </a:p>
          <a:p>
            <a:pPr lvl="2"/>
            <a:r>
              <a:rPr lang="en-US" dirty="0"/>
              <a:t>Research &amp; innovation</a:t>
            </a:r>
            <a:endParaRPr lang="en-GB" dirty="0"/>
          </a:p>
        </p:txBody>
      </p:sp>
      <p:pic>
        <p:nvPicPr>
          <p:cNvPr id="4" name="Picture 3">
            <a:extLst>
              <a:ext uri="{FF2B5EF4-FFF2-40B4-BE49-F238E27FC236}">
                <a16:creationId xmlns:a16="http://schemas.microsoft.com/office/drawing/2014/main" id="{0AC84BDF-6335-49D3-869B-343BEAC3A195}"/>
              </a:ext>
            </a:extLst>
          </p:cNvPr>
          <p:cNvPicPr>
            <a:picLocks noChangeAspect="1"/>
          </p:cNvPicPr>
          <p:nvPr/>
        </p:nvPicPr>
        <p:blipFill rotWithShape="1">
          <a:blip r:embed="rId2"/>
          <a:srcRect l="27693" t="14956" r="27308" b="3762"/>
          <a:stretch/>
        </p:blipFill>
        <p:spPr>
          <a:xfrm>
            <a:off x="6648306" y="2466268"/>
            <a:ext cx="4120546" cy="4186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572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Country champions</a:t>
            </a:r>
          </a:p>
        </p:txBody>
      </p:sp>
      <p:sp>
        <p:nvSpPr>
          <p:cNvPr id="7" name="Text Placeholder 6"/>
          <p:cNvSpPr>
            <a:spLocks noGrp="1"/>
          </p:cNvSpPr>
          <p:nvPr>
            <p:ph type="body" sz="quarter" idx="15"/>
          </p:nvPr>
        </p:nvSpPr>
        <p:spPr>
          <a:xfrm>
            <a:off x="606751" y="1469330"/>
            <a:ext cx="11069434" cy="1144917"/>
          </a:xfrm>
        </p:spPr>
        <p:txBody>
          <a:bodyPr/>
          <a:lstStyle/>
          <a:p>
            <a:pPr marL="342900" indent="-342900">
              <a:buFont typeface="Arial" panose="020B0604020202020204" pitchFamily="34" charset="0"/>
              <a:buChar char="•"/>
            </a:pPr>
            <a:r>
              <a:rPr lang="en-GB" dirty="0"/>
              <a:t>Led by Australia, as they are just joining the EB for a 3-year term</a:t>
            </a:r>
            <a:endParaRPr lang="en-US" b="1" dirty="0"/>
          </a:p>
          <a:p>
            <a:pPr marL="342900" indent="-342900">
              <a:buFont typeface="Arial" panose="020B0604020202020204" pitchFamily="34" charset="0"/>
              <a:buChar char="•"/>
            </a:pPr>
            <a:r>
              <a:rPr lang="en-US" dirty="0"/>
              <a:t>Co-Sponsors: Zambia, Thailand, Brazil, Austria and Morocco</a:t>
            </a:r>
          </a:p>
          <a:p>
            <a:pPr marL="342900" indent="-342900">
              <a:buFont typeface="Arial" panose="020B0604020202020204" pitchFamily="34" charset="0"/>
              <a:buChar char="•"/>
            </a:pPr>
            <a:endParaRPr lang="en-GB" dirty="0"/>
          </a:p>
        </p:txBody>
      </p:sp>
      <p:sp>
        <p:nvSpPr>
          <p:cNvPr id="8" name="Text Placeholder 7"/>
          <p:cNvSpPr>
            <a:spLocks noGrp="1"/>
          </p:cNvSpPr>
          <p:nvPr>
            <p:ph type="body" sz="quarter" idx="18"/>
          </p:nvPr>
        </p:nvSpPr>
        <p:spPr>
          <a:xfrm>
            <a:off x="776581" y="2414957"/>
            <a:ext cx="5871725" cy="4566141"/>
          </a:xfrm>
        </p:spPr>
        <p:txBody>
          <a:bodyPr/>
          <a:lstStyle/>
          <a:p>
            <a:r>
              <a:rPr lang="en-US" sz="1800" b="0" dirty="0"/>
              <a:t>First mission information sessions</a:t>
            </a:r>
            <a:endParaRPr lang="en-US" b="0" dirty="0"/>
          </a:p>
          <a:p>
            <a:pPr lvl="2"/>
            <a:r>
              <a:rPr lang="en-GB" dirty="0"/>
              <a:t>July at UICC offices</a:t>
            </a:r>
          </a:p>
          <a:p>
            <a:pPr lvl="2"/>
            <a:r>
              <a:rPr lang="en-US" dirty="0"/>
              <a:t>Formal information session by WHO November</a:t>
            </a:r>
          </a:p>
          <a:p>
            <a:pPr lvl="2"/>
            <a:r>
              <a:rPr lang="en-US" dirty="0"/>
              <a:t>43 countries attended !</a:t>
            </a:r>
          </a:p>
          <a:p>
            <a:pPr lvl="2"/>
            <a:r>
              <a:rPr lang="en-US" dirty="0"/>
              <a:t>Co-sponsors will convene a session early January</a:t>
            </a:r>
          </a:p>
          <a:p>
            <a:pPr lvl="2"/>
            <a:endParaRPr lang="en-US" dirty="0"/>
          </a:p>
          <a:p>
            <a:pPr marL="0" lvl="2" indent="0">
              <a:buNone/>
            </a:pPr>
            <a:r>
              <a:rPr lang="en-US" sz="1800" dirty="0">
                <a:solidFill>
                  <a:schemeClr val="accent1"/>
                </a:solidFill>
              </a:rPr>
              <a:t>How can you get involved? </a:t>
            </a:r>
          </a:p>
          <a:p>
            <a:pPr lvl="2"/>
            <a:r>
              <a:rPr lang="en-US" dirty="0"/>
              <a:t>Share the news of the agenda item; background paper</a:t>
            </a:r>
          </a:p>
          <a:p>
            <a:pPr lvl="2"/>
            <a:r>
              <a:rPr lang="en-US" dirty="0"/>
              <a:t>Encourage your government to join the January session </a:t>
            </a:r>
          </a:p>
          <a:p>
            <a:pPr lvl="2"/>
            <a:r>
              <a:rPr lang="en-US" dirty="0"/>
              <a:t>Share feedback – positive and negative</a:t>
            </a:r>
          </a:p>
          <a:p>
            <a:pPr lvl="2"/>
            <a:r>
              <a:rPr lang="en-US" dirty="0"/>
              <a:t>Would they like to co-sponsor? Notify UICC or Australian mission</a:t>
            </a:r>
          </a:p>
        </p:txBody>
      </p:sp>
      <p:pic>
        <p:nvPicPr>
          <p:cNvPr id="4" name="Picture 3">
            <a:extLst>
              <a:ext uri="{FF2B5EF4-FFF2-40B4-BE49-F238E27FC236}">
                <a16:creationId xmlns:a16="http://schemas.microsoft.com/office/drawing/2014/main" id="{0AC84BDF-6335-49D3-869B-343BEAC3A195}"/>
              </a:ext>
            </a:extLst>
          </p:cNvPr>
          <p:cNvPicPr>
            <a:picLocks noChangeAspect="1"/>
          </p:cNvPicPr>
          <p:nvPr/>
        </p:nvPicPr>
        <p:blipFill rotWithShape="1">
          <a:blip r:embed="rId2"/>
          <a:srcRect l="27693" t="14956" r="27308" b="3762"/>
          <a:stretch/>
        </p:blipFill>
        <p:spPr>
          <a:xfrm>
            <a:off x="6648306" y="2466268"/>
            <a:ext cx="4120546" cy="4186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287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plan</a:t>
            </a:r>
          </a:p>
        </p:txBody>
      </p:sp>
      <p:sp>
        <p:nvSpPr>
          <p:cNvPr id="7" name="Text Placeholder 6"/>
          <p:cNvSpPr>
            <a:spLocks noGrp="1"/>
          </p:cNvSpPr>
          <p:nvPr>
            <p:ph type="body" sz="quarter" idx="15"/>
          </p:nvPr>
        </p:nvSpPr>
        <p:spPr>
          <a:xfrm>
            <a:off x="606751" y="1469330"/>
            <a:ext cx="11069434" cy="1144917"/>
          </a:xfrm>
        </p:spPr>
        <p:txBody>
          <a:bodyPr/>
          <a:lstStyle/>
          <a:p>
            <a:r>
              <a:rPr lang="en-GB" sz="1800" dirty="0">
                <a:solidFill>
                  <a:schemeClr val="accent1"/>
                </a:solidFill>
              </a:rPr>
              <a:t>Request a EB decision in January</a:t>
            </a:r>
            <a:endParaRPr lang="en-US" sz="1800" dirty="0">
              <a:solidFill>
                <a:schemeClr val="accent1"/>
              </a:solidFill>
            </a:endParaRPr>
          </a:p>
          <a:p>
            <a:pPr marL="342900" indent="-342900">
              <a:buFont typeface="Arial" panose="020B0604020202020204" pitchFamily="34" charset="0"/>
              <a:buChar char="•"/>
            </a:pPr>
            <a:r>
              <a:rPr lang="en-US" sz="2000" dirty="0"/>
              <a:t>Documents request to DG to develop  a global strategy and action plan</a:t>
            </a:r>
          </a:p>
          <a:p>
            <a:pPr marL="342900" indent="-342900">
              <a:buFont typeface="Arial" panose="020B0604020202020204" pitchFamily="34" charset="0"/>
              <a:buChar char="•"/>
            </a:pPr>
            <a:r>
              <a:rPr lang="en-US" sz="2000" dirty="0"/>
              <a:t>Return to EB/WHA in 2020</a:t>
            </a:r>
          </a:p>
          <a:p>
            <a:pPr marL="342900" indent="-342900">
              <a:buFont typeface="Arial" panose="020B0604020202020204" pitchFamily="34" charset="0"/>
              <a:buChar char="•"/>
            </a:pPr>
            <a:r>
              <a:rPr lang="en-US" sz="2000" dirty="0"/>
              <a:t>Allows initiation of consultations via the regional offices of WHO from February</a:t>
            </a:r>
          </a:p>
          <a:p>
            <a:pPr marL="342900" indent="-342900">
              <a:buFont typeface="Arial" panose="020B0604020202020204" pitchFamily="34" charset="0"/>
              <a:buChar char="•"/>
            </a:pPr>
            <a:r>
              <a:rPr lang="en-US" sz="2000" dirty="0"/>
              <a:t>Allows global online consultation </a:t>
            </a:r>
          </a:p>
          <a:p>
            <a:pPr marL="342900" indent="-342900">
              <a:buFont typeface="Arial" panose="020B0604020202020204" pitchFamily="34" charset="0"/>
              <a:buChar char="•"/>
            </a:pPr>
            <a:endParaRPr lang="en-GB" dirty="0"/>
          </a:p>
        </p:txBody>
      </p:sp>
      <p:sp>
        <p:nvSpPr>
          <p:cNvPr id="8" name="Text Placeholder 7"/>
          <p:cNvSpPr>
            <a:spLocks noGrp="1"/>
          </p:cNvSpPr>
          <p:nvPr>
            <p:ph type="body" sz="quarter" idx="18"/>
          </p:nvPr>
        </p:nvSpPr>
        <p:spPr>
          <a:xfrm>
            <a:off x="700381" y="3429000"/>
            <a:ext cx="7705065" cy="4566141"/>
          </a:xfrm>
        </p:spPr>
        <p:txBody>
          <a:bodyPr/>
          <a:lstStyle/>
          <a:p>
            <a:pPr marL="0" lvl="2" indent="0">
              <a:buNone/>
            </a:pPr>
            <a:endParaRPr lang="en-US" dirty="0"/>
          </a:p>
          <a:p>
            <a:pPr marL="0" lvl="2" indent="0">
              <a:buNone/>
            </a:pPr>
            <a:r>
              <a:rPr lang="en-US" sz="1800" dirty="0">
                <a:solidFill>
                  <a:schemeClr val="accent1"/>
                </a:solidFill>
              </a:rPr>
              <a:t>How can you get involved? </a:t>
            </a:r>
          </a:p>
          <a:p>
            <a:pPr lvl="2"/>
            <a:r>
              <a:rPr lang="en-US" dirty="0"/>
              <a:t>Explain the decision – consultation and 2020 launch and seek support </a:t>
            </a:r>
          </a:p>
          <a:p>
            <a:pPr lvl="2"/>
            <a:r>
              <a:rPr lang="en-US" dirty="0"/>
              <a:t>Encourage expression of support for the elimination ambition during the EB </a:t>
            </a:r>
          </a:p>
          <a:p>
            <a:pPr lvl="2"/>
            <a:r>
              <a:rPr lang="en-US" dirty="0"/>
              <a:t>Feed any questions or concerns back to UICC, we can work with WHO to provide a response</a:t>
            </a:r>
          </a:p>
          <a:p>
            <a:pPr lvl="2"/>
            <a:r>
              <a:rPr lang="en-US" dirty="0"/>
              <a:t>Make sure you get invited to the regional consultation </a:t>
            </a:r>
          </a:p>
          <a:p>
            <a:pPr lvl="2"/>
            <a:r>
              <a:rPr lang="en-US" dirty="0"/>
              <a:t>Engage your government ahead of the consultations</a:t>
            </a:r>
          </a:p>
          <a:p>
            <a:pPr lvl="2"/>
            <a:r>
              <a:rPr lang="en-US" dirty="0"/>
              <a:t>Work with us to develop a CSO position ahead of the consultations </a:t>
            </a:r>
          </a:p>
        </p:txBody>
      </p:sp>
    </p:spTree>
    <p:extLst>
      <p:ext uri="{BB962C8B-B14F-4D97-AF65-F5344CB8AC3E}">
        <p14:creationId xmlns:p14="http://schemas.microsoft.com/office/powerpoint/2010/main" val="257375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Building support and regional commitment</a:t>
            </a:r>
          </a:p>
        </p:txBody>
      </p:sp>
      <p:sp>
        <p:nvSpPr>
          <p:cNvPr id="7" name="Text Placeholder 6"/>
          <p:cNvSpPr>
            <a:spLocks noGrp="1"/>
          </p:cNvSpPr>
          <p:nvPr>
            <p:ph type="body" sz="quarter" idx="15"/>
          </p:nvPr>
        </p:nvSpPr>
        <p:spPr>
          <a:xfrm>
            <a:off x="606751" y="1469330"/>
            <a:ext cx="11069434" cy="1144917"/>
          </a:xfrm>
        </p:spPr>
        <p:txBody>
          <a:bodyPr/>
          <a:lstStyle/>
          <a:p>
            <a:r>
              <a:rPr lang="fr-CH" dirty="0">
                <a:solidFill>
                  <a:schemeClr val="accent1"/>
                </a:solidFill>
              </a:rPr>
              <a:t>Are </a:t>
            </a:r>
            <a:r>
              <a:rPr lang="fr-CH" dirty="0" err="1">
                <a:solidFill>
                  <a:schemeClr val="accent1"/>
                </a:solidFill>
              </a:rPr>
              <a:t>there</a:t>
            </a:r>
            <a:r>
              <a:rPr lang="fr-CH" dirty="0">
                <a:solidFill>
                  <a:schemeClr val="accent1"/>
                </a:solidFill>
              </a:rPr>
              <a:t> </a:t>
            </a:r>
            <a:r>
              <a:rPr lang="fr-CH" dirty="0" err="1">
                <a:solidFill>
                  <a:schemeClr val="accent1"/>
                </a:solidFill>
              </a:rPr>
              <a:t>events</a:t>
            </a:r>
            <a:r>
              <a:rPr lang="fr-CH" dirty="0">
                <a:solidFill>
                  <a:schemeClr val="accent1"/>
                </a:solidFill>
              </a:rPr>
              <a:t> in </a:t>
            </a:r>
            <a:r>
              <a:rPr lang="fr-CH" dirty="0" err="1">
                <a:solidFill>
                  <a:schemeClr val="accent1"/>
                </a:solidFill>
              </a:rPr>
              <a:t>your</a:t>
            </a:r>
            <a:r>
              <a:rPr lang="fr-CH" dirty="0">
                <a:solidFill>
                  <a:schemeClr val="accent1"/>
                </a:solidFill>
              </a:rPr>
              <a:t> </a:t>
            </a:r>
            <a:r>
              <a:rPr lang="fr-CH" dirty="0" err="1">
                <a:solidFill>
                  <a:schemeClr val="accent1"/>
                </a:solidFill>
              </a:rPr>
              <a:t>region</a:t>
            </a:r>
            <a:r>
              <a:rPr lang="fr-CH" dirty="0">
                <a:solidFill>
                  <a:schemeClr val="accent1"/>
                </a:solidFill>
              </a:rPr>
              <a:t> or country </a:t>
            </a:r>
            <a:r>
              <a:rPr lang="fr-CH" dirty="0" err="1">
                <a:solidFill>
                  <a:schemeClr val="accent1"/>
                </a:solidFill>
              </a:rPr>
              <a:t>that</a:t>
            </a:r>
            <a:r>
              <a:rPr lang="fr-CH" dirty="0">
                <a:solidFill>
                  <a:schemeClr val="accent1"/>
                </a:solidFill>
              </a:rPr>
              <a:t> </a:t>
            </a:r>
            <a:r>
              <a:rPr lang="fr-CH" dirty="0" err="1">
                <a:solidFill>
                  <a:schemeClr val="accent1"/>
                </a:solidFill>
              </a:rPr>
              <a:t>could</a:t>
            </a:r>
            <a:r>
              <a:rPr lang="fr-CH" dirty="0">
                <a:solidFill>
                  <a:schemeClr val="accent1"/>
                </a:solidFill>
              </a:rPr>
              <a:t> </a:t>
            </a:r>
            <a:r>
              <a:rPr lang="fr-CH" dirty="0" err="1">
                <a:solidFill>
                  <a:schemeClr val="accent1"/>
                </a:solidFill>
              </a:rPr>
              <a:t>feature</a:t>
            </a:r>
            <a:r>
              <a:rPr lang="fr-CH" dirty="0">
                <a:solidFill>
                  <a:schemeClr val="accent1"/>
                </a:solidFill>
              </a:rPr>
              <a:t> the </a:t>
            </a:r>
            <a:r>
              <a:rPr lang="fr-CH" dirty="0" err="1">
                <a:solidFill>
                  <a:schemeClr val="accent1"/>
                </a:solidFill>
              </a:rPr>
              <a:t>elimination</a:t>
            </a:r>
            <a:r>
              <a:rPr lang="fr-CH" dirty="0">
                <a:solidFill>
                  <a:schemeClr val="accent1"/>
                </a:solidFill>
              </a:rPr>
              <a:t> ambition?</a:t>
            </a:r>
          </a:p>
          <a:p>
            <a:pPr marL="342900" lvl="3" indent="-342900">
              <a:buFont typeface="Courier New" panose="02070309020205020404" pitchFamily="49" charset="0"/>
              <a:buChar char="o"/>
            </a:pPr>
            <a:r>
              <a:rPr lang="fr-CH" sz="1800" dirty="0" err="1"/>
              <a:t>Ask</a:t>
            </a:r>
            <a:r>
              <a:rPr lang="fr-CH" sz="1800" dirty="0"/>
              <a:t> for a </a:t>
            </a:r>
            <a:r>
              <a:rPr lang="fr-CH" sz="1800" dirty="0" err="1"/>
              <a:t>plenary</a:t>
            </a:r>
            <a:endParaRPr lang="fr-CH" sz="1800" dirty="0"/>
          </a:p>
          <a:p>
            <a:pPr marL="342900" lvl="3" indent="-342900">
              <a:buFont typeface="Courier New" panose="02070309020205020404" pitchFamily="49" charset="0"/>
              <a:buChar char="o"/>
            </a:pPr>
            <a:r>
              <a:rPr lang="fr-CH" sz="1800" dirty="0" err="1"/>
              <a:t>Consider</a:t>
            </a:r>
            <a:r>
              <a:rPr lang="fr-CH" sz="1800" dirty="0"/>
              <a:t> an </a:t>
            </a:r>
            <a:r>
              <a:rPr lang="fr-CH" sz="1800" dirty="0" err="1"/>
              <a:t>activity</a:t>
            </a:r>
            <a:r>
              <a:rPr lang="fr-CH" sz="1800" dirty="0"/>
              <a:t> to socialise and </a:t>
            </a:r>
            <a:r>
              <a:rPr lang="fr-CH" sz="1800" dirty="0" err="1"/>
              <a:t>garner</a:t>
            </a:r>
            <a:r>
              <a:rPr lang="fr-CH" sz="1800" dirty="0"/>
              <a:t> support for </a:t>
            </a:r>
            <a:r>
              <a:rPr lang="fr-CH" sz="1800" dirty="0" err="1"/>
              <a:t>elimination</a:t>
            </a:r>
            <a:r>
              <a:rPr lang="fr-CH" sz="1800" dirty="0"/>
              <a:t> of cervical cancer</a:t>
            </a:r>
          </a:p>
          <a:p>
            <a:pPr marL="342900" lvl="3" indent="-342900">
              <a:buFont typeface="Courier New" panose="02070309020205020404" pitchFamily="49" charset="0"/>
              <a:buChar char="o"/>
            </a:pPr>
            <a:r>
              <a:rPr lang="fr-CH" sz="1800" dirty="0" err="1"/>
              <a:t>Consider</a:t>
            </a:r>
            <a:r>
              <a:rPr lang="fr-CH" sz="1800" dirty="0"/>
              <a:t> </a:t>
            </a:r>
            <a:r>
              <a:rPr lang="fr-CH" sz="1800" dirty="0" err="1"/>
              <a:t>working</a:t>
            </a:r>
            <a:r>
              <a:rPr lang="fr-CH" sz="1800" dirty="0"/>
              <a:t> </a:t>
            </a:r>
            <a:r>
              <a:rPr lang="fr-CH" sz="1800" dirty="0" err="1"/>
              <a:t>with</a:t>
            </a:r>
            <a:r>
              <a:rPr lang="fr-CH" sz="1800" dirty="0"/>
              <a:t> </a:t>
            </a:r>
            <a:r>
              <a:rPr lang="fr-CH" sz="1800" dirty="0" err="1"/>
              <a:t>others</a:t>
            </a:r>
            <a:r>
              <a:rPr lang="fr-CH" sz="1800" dirty="0"/>
              <a:t> </a:t>
            </a:r>
            <a:r>
              <a:rPr lang="fr-CH" sz="1800" dirty="0" err="1"/>
              <a:t>beyond</a:t>
            </a:r>
            <a:r>
              <a:rPr lang="fr-CH" sz="1800" dirty="0"/>
              <a:t> the cancer </a:t>
            </a:r>
            <a:r>
              <a:rPr lang="fr-CH" sz="1800" dirty="0" err="1"/>
              <a:t>field</a:t>
            </a:r>
            <a:r>
              <a:rPr lang="fr-CH" sz="1800" dirty="0"/>
              <a:t>, coalitions are </a:t>
            </a:r>
            <a:r>
              <a:rPr lang="fr-CH" sz="1800" dirty="0" err="1"/>
              <a:t>powerful</a:t>
            </a:r>
            <a:endParaRPr lang="fr-CH" sz="1800" dirty="0"/>
          </a:p>
          <a:p>
            <a:pPr marL="342900" lvl="3" indent="-342900">
              <a:buFont typeface="Courier New" panose="02070309020205020404" pitchFamily="49" charset="0"/>
              <a:buChar char="o"/>
            </a:pPr>
            <a:r>
              <a:rPr lang="fr-CH" sz="1800" dirty="0"/>
              <a:t>Are </a:t>
            </a:r>
            <a:r>
              <a:rPr lang="fr-CH" sz="1800" dirty="0" err="1"/>
              <a:t>there</a:t>
            </a:r>
            <a:r>
              <a:rPr lang="fr-CH" sz="1800" dirty="0"/>
              <a:t> reports or publications </a:t>
            </a:r>
            <a:r>
              <a:rPr lang="fr-CH" sz="1800" dirty="0" err="1"/>
              <a:t>that</a:t>
            </a:r>
            <a:r>
              <a:rPr lang="fr-CH" sz="1800" dirty="0"/>
              <a:t> </a:t>
            </a:r>
            <a:r>
              <a:rPr lang="fr-CH" sz="1800" dirty="0" err="1"/>
              <a:t>could</a:t>
            </a:r>
            <a:r>
              <a:rPr lang="fr-CH" sz="1800" dirty="0"/>
              <a:t> </a:t>
            </a:r>
            <a:r>
              <a:rPr lang="fr-CH" sz="1800" dirty="0" err="1"/>
              <a:t>feature</a:t>
            </a:r>
            <a:r>
              <a:rPr lang="fr-CH" sz="1800" dirty="0"/>
              <a:t> </a:t>
            </a:r>
            <a:r>
              <a:rPr lang="fr-CH" sz="1800" dirty="0" err="1"/>
              <a:t>elimination</a:t>
            </a:r>
            <a:r>
              <a:rPr lang="fr-CH" sz="1800" dirty="0"/>
              <a:t>?</a:t>
            </a:r>
          </a:p>
          <a:p>
            <a:pPr marL="342900" lvl="1" indent="-342900">
              <a:buFont typeface="Arial" panose="020B0604020202020204" pitchFamily="34" charset="0"/>
              <a:buChar char="•"/>
            </a:pPr>
            <a:endParaRPr lang="fr-CH" dirty="0"/>
          </a:p>
          <a:p>
            <a:r>
              <a:rPr lang="fr-CH" dirty="0">
                <a:solidFill>
                  <a:schemeClr val="accent1"/>
                </a:solidFill>
              </a:rPr>
              <a:t>Example PAHO</a:t>
            </a:r>
            <a:br>
              <a:rPr lang="fr-CH" dirty="0">
                <a:solidFill>
                  <a:schemeClr val="accent1"/>
                </a:solidFill>
              </a:rPr>
            </a:br>
            <a:r>
              <a:rPr lang="en-US" sz="1400" dirty="0"/>
              <a:t>In English: </a:t>
            </a:r>
            <a:r>
              <a:rPr lang="en-US" sz="1400" u="sng" dirty="0">
                <a:hlinkClick r:id="rId2"/>
              </a:rPr>
              <a:t>https://www.paho.org/hq/index.php?option=com_content&amp;view=article&amp;id=14299:fin-cancer-cervical&amp;Itemid=72265&amp;lang=en</a:t>
            </a:r>
            <a:endParaRPr lang="en-GB" sz="1400" dirty="0"/>
          </a:p>
          <a:p>
            <a:r>
              <a:rPr lang="en-US" sz="1400" dirty="0"/>
              <a:t>In Spanish: </a:t>
            </a:r>
            <a:r>
              <a:rPr lang="en-US" sz="1400" u="sng" dirty="0">
                <a:hlinkClick r:id="rId3"/>
              </a:rPr>
              <a:t>https://www.paho.org/hq/index.php?option=com_content&amp;view=article&amp;id=14299:fin-cancer-cervical&amp;Itemid=72265&amp;lang=es</a:t>
            </a:r>
            <a:endParaRPr lang="en-US" sz="1400" dirty="0"/>
          </a:p>
          <a:p>
            <a:pPr marL="342900" indent="-342900">
              <a:buFont typeface="Arial" panose="020B0604020202020204" pitchFamily="34" charset="0"/>
              <a:buChar char="•"/>
            </a:pPr>
            <a:endParaRPr lang="en-GB" dirty="0"/>
          </a:p>
        </p:txBody>
      </p:sp>
      <p:pic>
        <p:nvPicPr>
          <p:cNvPr id="2" name="Picture 1">
            <a:extLst>
              <a:ext uri="{FF2B5EF4-FFF2-40B4-BE49-F238E27FC236}">
                <a16:creationId xmlns:a16="http://schemas.microsoft.com/office/drawing/2014/main" id="{8AADF081-4290-435F-9FC3-328FC02AAF91}"/>
              </a:ext>
            </a:extLst>
          </p:cNvPr>
          <p:cNvPicPr>
            <a:picLocks noChangeAspect="1"/>
          </p:cNvPicPr>
          <p:nvPr/>
        </p:nvPicPr>
        <p:blipFill rotWithShape="1">
          <a:blip r:embed="rId4"/>
          <a:srcRect l="2519" t="12214" r="69199" b="6106"/>
          <a:stretch/>
        </p:blipFill>
        <p:spPr>
          <a:xfrm>
            <a:off x="2546145" y="4634382"/>
            <a:ext cx="1367424" cy="2221398"/>
          </a:xfrm>
          <a:prstGeom prst="rect">
            <a:avLst/>
          </a:prstGeom>
        </p:spPr>
      </p:pic>
      <p:pic>
        <p:nvPicPr>
          <p:cNvPr id="3" name="Picture 2">
            <a:extLst>
              <a:ext uri="{FF2B5EF4-FFF2-40B4-BE49-F238E27FC236}">
                <a16:creationId xmlns:a16="http://schemas.microsoft.com/office/drawing/2014/main" id="{E604299B-DFCF-4125-91A0-32C01A7ADAFD}"/>
              </a:ext>
            </a:extLst>
          </p:cNvPr>
          <p:cNvPicPr>
            <a:picLocks noChangeAspect="1"/>
          </p:cNvPicPr>
          <p:nvPr/>
        </p:nvPicPr>
        <p:blipFill rotWithShape="1">
          <a:blip r:embed="rId5"/>
          <a:srcRect l="573" t="8397" r="2786" b="6106"/>
          <a:stretch/>
        </p:blipFill>
        <p:spPr>
          <a:xfrm>
            <a:off x="4420763" y="4634382"/>
            <a:ext cx="4468364" cy="2223618"/>
          </a:xfrm>
          <a:prstGeom prst="rect">
            <a:avLst/>
          </a:prstGeom>
        </p:spPr>
      </p:pic>
    </p:spTree>
    <p:extLst>
      <p:ext uri="{BB962C8B-B14F-4D97-AF65-F5344CB8AC3E}">
        <p14:creationId xmlns:p14="http://schemas.microsoft.com/office/powerpoint/2010/main" val="70858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Key milestones in 2019 </a:t>
            </a:r>
          </a:p>
        </p:txBody>
      </p:sp>
      <p:sp>
        <p:nvSpPr>
          <p:cNvPr id="7" name="Text Placeholder 6"/>
          <p:cNvSpPr>
            <a:spLocks noGrp="1"/>
          </p:cNvSpPr>
          <p:nvPr>
            <p:ph type="body" sz="quarter" idx="15"/>
          </p:nvPr>
        </p:nvSpPr>
        <p:spPr>
          <a:xfrm>
            <a:off x="606751" y="1469330"/>
            <a:ext cx="11069434" cy="1144917"/>
          </a:xfrm>
        </p:spPr>
        <p:txBody>
          <a:bodyPr/>
          <a:lstStyle/>
          <a:p>
            <a:pPr lvl="1"/>
            <a:r>
              <a:rPr lang="fr-CH" dirty="0" err="1">
                <a:solidFill>
                  <a:schemeClr val="accent1"/>
                </a:solidFill>
              </a:rPr>
              <a:t>Women</a:t>
            </a:r>
            <a:r>
              <a:rPr lang="fr-CH" dirty="0">
                <a:solidFill>
                  <a:schemeClr val="accent1"/>
                </a:solidFill>
              </a:rPr>
              <a:t> </a:t>
            </a:r>
            <a:r>
              <a:rPr lang="fr-CH" dirty="0" err="1">
                <a:solidFill>
                  <a:schemeClr val="accent1"/>
                </a:solidFill>
              </a:rPr>
              <a:t>Deliver</a:t>
            </a:r>
            <a:r>
              <a:rPr lang="fr-CH" dirty="0">
                <a:solidFill>
                  <a:schemeClr val="accent1"/>
                </a:solidFill>
              </a:rPr>
              <a:t> 2019 – Vancouver, June 03-06</a:t>
            </a:r>
            <a:br>
              <a:rPr lang="fr-CH" dirty="0">
                <a:solidFill>
                  <a:schemeClr val="accent1"/>
                </a:solidFill>
              </a:rPr>
            </a:br>
            <a:r>
              <a:rPr lang="fr-CH" dirty="0"/>
              <a:t>Are </a:t>
            </a:r>
            <a:r>
              <a:rPr lang="fr-CH" dirty="0" err="1"/>
              <a:t>you</a:t>
            </a:r>
            <a:r>
              <a:rPr lang="fr-CH" dirty="0"/>
              <a:t> </a:t>
            </a:r>
            <a:r>
              <a:rPr lang="fr-CH" dirty="0" err="1"/>
              <a:t>attending</a:t>
            </a:r>
            <a:r>
              <a:rPr lang="fr-CH" dirty="0"/>
              <a:t>? Share </a:t>
            </a:r>
            <a:r>
              <a:rPr lang="fr-CH" dirty="0" err="1"/>
              <a:t>your</a:t>
            </a:r>
            <a:r>
              <a:rPr lang="fr-CH" dirty="0"/>
              <a:t> plans</a:t>
            </a:r>
          </a:p>
          <a:p>
            <a:pPr marL="342900" lvl="1" indent="-342900">
              <a:buFont typeface="Courier New" panose="02070309020205020404" pitchFamily="49" charset="0"/>
              <a:buChar char="o"/>
            </a:pPr>
            <a:r>
              <a:rPr lang="fr-CH" sz="1800" dirty="0"/>
              <a:t>WHO-</a:t>
            </a:r>
            <a:r>
              <a:rPr lang="fr-CH" sz="1800" dirty="0" err="1"/>
              <a:t>led</a:t>
            </a:r>
            <a:r>
              <a:rPr lang="fr-CH" sz="1800" dirty="0"/>
              <a:t> </a:t>
            </a:r>
            <a:r>
              <a:rPr lang="fr-CH" sz="1800" dirty="0" err="1"/>
              <a:t>side</a:t>
            </a:r>
            <a:r>
              <a:rPr lang="fr-CH" sz="1800" dirty="0"/>
              <a:t> </a:t>
            </a:r>
            <a:r>
              <a:rPr lang="fr-CH" sz="1800" dirty="0" err="1"/>
              <a:t>event</a:t>
            </a:r>
            <a:r>
              <a:rPr lang="fr-CH" sz="1800" dirty="0"/>
              <a:t>, </a:t>
            </a:r>
            <a:r>
              <a:rPr lang="fr-CH" sz="1800" dirty="0" err="1"/>
              <a:t>press</a:t>
            </a:r>
            <a:r>
              <a:rPr lang="fr-CH" sz="1800" dirty="0"/>
              <a:t> </a:t>
            </a:r>
            <a:r>
              <a:rPr lang="fr-CH" sz="1800" dirty="0" err="1"/>
              <a:t>activities</a:t>
            </a:r>
            <a:r>
              <a:rPr lang="fr-CH" sz="1800" dirty="0"/>
              <a:t> </a:t>
            </a:r>
            <a:r>
              <a:rPr lang="fr-CH" sz="1800" dirty="0" err="1"/>
              <a:t>planned</a:t>
            </a:r>
            <a:endParaRPr lang="fr-CH" sz="1800" dirty="0"/>
          </a:p>
          <a:p>
            <a:pPr marL="342900" lvl="1" indent="-342900">
              <a:buFont typeface="Courier New" panose="02070309020205020404" pitchFamily="49" charset="0"/>
              <a:buChar char="o"/>
            </a:pPr>
            <a:r>
              <a:rPr lang="fr-CH" sz="1800" dirty="0"/>
              <a:t>National </a:t>
            </a:r>
            <a:r>
              <a:rPr lang="fr-CH" sz="1800" dirty="0" err="1"/>
              <a:t>engagment</a:t>
            </a:r>
            <a:r>
              <a:rPr lang="fr-CH" sz="1800" dirty="0"/>
              <a:t> </a:t>
            </a:r>
            <a:r>
              <a:rPr lang="fr-CH" sz="1800" dirty="0" err="1"/>
              <a:t>planned</a:t>
            </a:r>
            <a:endParaRPr lang="fr-CH" sz="1800" dirty="0"/>
          </a:p>
          <a:p>
            <a:pPr marL="342900" lvl="1" indent="-342900">
              <a:buFont typeface="Courier New" panose="02070309020205020404" pitchFamily="49" charset="0"/>
              <a:buChar char="o"/>
            </a:pPr>
            <a:r>
              <a:rPr lang="fr-CH" sz="1800" dirty="0" err="1"/>
              <a:t>We</a:t>
            </a:r>
            <a:r>
              <a:rPr lang="fr-CH" sz="1800" dirty="0"/>
              <a:t> are </a:t>
            </a:r>
            <a:r>
              <a:rPr lang="fr-CH" sz="1800" dirty="0" err="1"/>
              <a:t>keen</a:t>
            </a:r>
            <a:r>
              <a:rPr lang="fr-CH" sz="1800" dirty="0"/>
              <a:t> to </a:t>
            </a:r>
            <a:r>
              <a:rPr lang="fr-CH" sz="1800" dirty="0" err="1"/>
              <a:t>coordinate</a:t>
            </a:r>
            <a:r>
              <a:rPr lang="fr-CH" sz="1800" dirty="0"/>
              <a:t> </a:t>
            </a:r>
            <a:r>
              <a:rPr lang="fr-CH" sz="1800" dirty="0" err="1"/>
              <a:t>with</a:t>
            </a:r>
            <a:r>
              <a:rPr lang="fr-CH" sz="1800" dirty="0"/>
              <a:t> all to have a </a:t>
            </a:r>
            <a:r>
              <a:rPr lang="fr-CH" sz="1800" dirty="0" err="1"/>
              <a:t>strong</a:t>
            </a:r>
            <a:r>
              <a:rPr lang="fr-CH" sz="1800" dirty="0"/>
              <a:t> «</a:t>
            </a:r>
            <a:r>
              <a:rPr lang="fr-CH" sz="1800" dirty="0" err="1"/>
              <a:t>share</a:t>
            </a:r>
            <a:r>
              <a:rPr lang="fr-CH" sz="1800" dirty="0"/>
              <a:t> of </a:t>
            </a:r>
            <a:r>
              <a:rPr lang="fr-CH" sz="1800" dirty="0" err="1"/>
              <a:t>voice</a:t>
            </a:r>
            <a:r>
              <a:rPr lang="fr-CH" sz="1800" dirty="0"/>
              <a:t>» for cervical cancer </a:t>
            </a:r>
            <a:r>
              <a:rPr lang="fr-CH" sz="1800" dirty="0" err="1"/>
              <a:t>elimination</a:t>
            </a:r>
            <a:endParaRPr lang="fr-CH" sz="1800" dirty="0"/>
          </a:p>
          <a:p>
            <a:pPr marL="342900" lvl="1" indent="-342900">
              <a:buFont typeface="Courier New" panose="02070309020205020404" pitchFamily="49" charset="0"/>
              <a:buChar char="o"/>
            </a:pPr>
            <a:endParaRPr lang="fr-CH" sz="1800" dirty="0"/>
          </a:p>
          <a:p>
            <a:pPr lvl="1"/>
            <a:r>
              <a:rPr lang="fr-CH" dirty="0">
                <a:solidFill>
                  <a:schemeClr val="accent1"/>
                </a:solidFill>
              </a:rPr>
              <a:t>UN General </a:t>
            </a:r>
            <a:r>
              <a:rPr lang="fr-CH" dirty="0" err="1">
                <a:solidFill>
                  <a:schemeClr val="accent1"/>
                </a:solidFill>
              </a:rPr>
              <a:t>Assembly</a:t>
            </a:r>
            <a:r>
              <a:rPr lang="fr-CH" dirty="0">
                <a:solidFill>
                  <a:schemeClr val="accent1"/>
                </a:solidFill>
              </a:rPr>
              <a:t> 2019 – New York City, </a:t>
            </a:r>
            <a:r>
              <a:rPr lang="fr-CH" dirty="0" err="1">
                <a:solidFill>
                  <a:schemeClr val="accent1"/>
                </a:solidFill>
              </a:rPr>
              <a:t>September</a:t>
            </a:r>
            <a:endParaRPr lang="fr-CH" dirty="0">
              <a:solidFill>
                <a:schemeClr val="accent1"/>
              </a:solidFill>
            </a:endParaRPr>
          </a:p>
          <a:p>
            <a:pPr lvl="1"/>
            <a:r>
              <a:rPr lang="fr-CH" sz="1800" dirty="0"/>
              <a:t>Focus on </a:t>
            </a:r>
            <a:r>
              <a:rPr lang="fr-CH" sz="1800" dirty="0" err="1"/>
              <a:t>universal</a:t>
            </a:r>
            <a:r>
              <a:rPr lang="fr-CH" sz="1800" dirty="0"/>
              <a:t> health </a:t>
            </a:r>
            <a:r>
              <a:rPr lang="fr-CH" sz="1800" dirty="0" err="1"/>
              <a:t>coverage</a:t>
            </a:r>
            <a:endParaRPr lang="fr-CH" sz="1800" dirty="0"/>
          </a:p>
          <a:p>
            <a:pPr lvl="1"/>
            <a:r>
              <a:rPr lang="fr-CH" sz="1800" dirty="0" err="1"/>
              <a:t>Walk</a:t>
            </a:r>
            <a:r>
              <a:rPr lang="fr-CH" sz="1800" dirty="0"/>
              <a:t> the Talk </a:t>
            </a:r>
            <a:r>
              <a:rPr lang="fr-CH" sz="1800" dirty="0" err="1"/>
              <a:t>event</a:t>
            </a:r>
            <a:r>
              <a:rPr lang="fr-CH" sz="1800" dirty="0"/>
              <a:t> in Central Park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6793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ic ceo.JPG"/>
          <p:cNvPicPr>
            <a:picLocks noGrp="1" noChangeAspect="1"/>
          </p:cNvPicPr>
          <p:nvPr>
            <p:ph type="pic" sz="quarter" idx="19"/>
          </p:nvPr>
        </p:nvPicPr>
        <p:blipFill>
          <a:blip r:embed="rId2" cstate="print"/>
          <a:stretch>
            <a:fillRect/>
          </a:stretch>
        </p:blipFill>
        <p:spPr>
          <a:xfrm>
            <a:off x="1981200" y="-16932"/>
            <a:ext cx="10307636" cy="6871758"/>
          </a:xfrm>
        </p:spPr>
      </p:pic>
      <p:sp>
        <p:nvSpPr>
          <p:cNvPr id="18435" name="Text Placeholder 2"/>
          <p:cNvSpPr>
            <a:spLocks noGrp="1"/>
          </p:cNvSpPr>
          <p:nvPr>
            <p:ph type="body" sz="quarter" idx="15"/>
          </p:nvPr>
        </p:nvSpPr>
        <p:spPr bwMode="auto">
          <a:xfrm>
            <a:off x="679450" y="1912938"/>
            <a:ext cx="1844675" cy="1371600"/>
          </a:xfrm>
          <a:custGeom>
            <a:avLst/>
            <a:gdLst>
              <a:gd name="T0" fmla="*/ 0 w 4814165"/>
              <a:gd name="T1" fmla="*/ 0 h 1371598"/>
              <a:gd name="T2" fmla="*/ 4811572 w 4814165"/>
              <a:gd name="T3" fmla="*/ 0 h 1371598"/>
              <a:gd name="T4" fmla="*/ 4811572 w 4814165"/>
              <a:gd name="T5" fmla="*/ 936003 h 1371598"/>
              <a:gd name="T6" fmla="*/ 424817 w 4814165"/>
              <a:gd name="T7" fmla="*/ 936003 h 1371598"/>
              <a:gd name="T8" fmla="*/ 0 w 4814165"/>
              <a:gd name="T9" fmla="*/ 1371604 h 1371598"/>
              <a:gd name="T10" fmla="*/ 0 w 4814165"/>
              <a:gd name="T11" fmla="*/ 936003 h 1371598"/>
              <a:gd name="T12" fmla="*/ 0 w 4814165"/>
              <a:gd name="T13" fmla="*/ 936002 h 1371598"/>
              <a:gd name="T14" fmla="*/ 0 60000 65536"/>
              <a:gd name="T15" fmla="*/ 0 60000 65536"/>
              <a:gd name="T16" fmla="*/ 0 60000 65536"/>
              <a:gd name="T17" fmla="*/ 0 60000 65536"/>
              <a:gd name="T18" fmla="*/ 0 60000 65536"/>
              <a:gd name="T19" fmla="*/ 0 60000 65536"/>
              <a:gd name="T20" fmla="*/ 0 60000 65536"/>
              <a:gd name="T21" fmla="*/ 0 w 4814165"/>
              <a:gd name="T22" fmla="*/ 0 h 1371598"/>
              <a:gd name="T23" fmla="*/ 4814165 w 4814165"/>
              <a:gd name="T24" fmla="*/ 1371598 h 13715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4165" h="1371598">
                <a:moveTo>
                  <a:pt x="0" y="0"/>
                </a:moveTo>
                <a:lnTo>
                  <a:pt x="4814165" y="0"/>
                </a:lnTo>
                <a:lnTo>
                  <a:pt x="4814165" y="936000"/>
                </a:lnTo>
                <a:lnTo>
                  <a:pt x="425045" y="936000"/>
                </a:lnTo>
                <a:lnTo>
                  <a:pt x="0" y="1371598"/>
                </a:lnTo>
                <a:lnTo>
                  <a:pt x="0" y="936000"/>
                </a:lnTo>
                <a:lnTo>
                  <a:pt x="0" y="935999"/>
                </a:lnTo>
                <a:close/>
              </a:path>
            </a:pathLst>
          </a:custGeom>
        </p:spPr>
        <p:txBody>
          <a:bodyPr numCol="1" anchor="t" anchorCtr="0" compatLnSpc="1">
            <a:prstTxWarp prst="textNoShape">
              <a:avLst/>
            </a:prstTxWarp>
          </a:bodyPr>
          <a:lstStyle/>
          <a:p>
            <a:pPr>
              <a:spcAft>
                <a:spcPct val="0"/>
              </a:spcAft>
            </a:pPr>
            <a:r>
              <a:rPr lang="en-GB" dirty="0"/>
              <a:t>for All</a:t>
            </a:r>
          </a:p>
        </p:txBody>
      </p:sp>
      <p:sp>
        <p:nvSpPr>
          <p:cNvPr id="18436" name="Text Placeholder 4"/>
          <p:cNvSpPr>
            <a:spLocks noGrp="1"/>
          </p:cNvSpPr>
          <p:nvPr>
            <p:ph type="body" sz="quarter" idx="20"/>
          </p:nvPr>
        </p:nvSpPr>
        <p:spPr bwMode="auto">
          <a:xfrm>
            <a:off x="684213" y="914400"/>
            <a:ext cx="3013075" cy="936625"/>
          </a:xfrm>
        </p:spPr>
        <p:txBody>
          <a:bodyPr wrap="square" numCol="1" compatLnSpc="1">
            <a:prstTxWarp prst="textNoShape">
              <a:avLst/>
            </a:prstTxWarp>
          </a:bodyPr>
          <a:lstStyle/>
          <a:p>
            <a:pPr>
              <a:spcBef>
                <a:spcPct val="0"/>
              </a:spcBef>
              <a:spcAft>
                <a:spcPct val="0"/>
              </a:spcAft>
            </a:pPr>
            <a:r>
              <a:rPr lang="en-GB" dirty="0"/>
              <a:t>Treatment</a:t>
            </a:r>
          </a:p>
        </p:txBody>
      </p:sp>
    </p:spTree>
  </p:cSld>
  <p:clrMapOvr>
    <a:masterClrMapping/>
  </p:clrMapOvr>
</p:sld>
</file>

<file path=ppt/theme/theme1.xml><?xml version="1.0" encoding="utf-8"?>
<a:theme xmlns:a="http://schemas.openxmlformats.org/drawingml/2006/main" name="Office Theme">
  <a:themeElements>
    <a:clrScheme name="UICC Colours">
      <a:dk1>
        <a:srgbClr val="1E1E1E"/>
      </a:dk1>
      <a:lt1>
        <a:sysClr val="window" lastClr="FFFFFF"/>
      </a:lt1>
      <a:dk2>
        <a:srgbClr val="004A7C"/>
      </a:dk2>
      <a:lt2>
        <a:srgbClr val="FFFFFF"/>
      </a:lt2>
      <a:accent1>
        <a:srgbClr val="F58220"/>
      </a:accent1>
      <a:accent2>
        <a:srgbClr val="FBA919"/>
      </a:accent2>
      <a:accent3>
        <a:srgbClr val="00999A"/>
      </a:accent3>
      <a:accent4>
        <a:srgbClr val="E86158"/>
      </a:accent4>
      <a:accent5>
        <a:srgbClr val="004A7C"/>
      </a:accent5>
      <a:accent6>
        <a:srgbClr val="5D76BA"/>
      </a:accent6>
      <a:hlink>
        <a:srgbClr val="1E1E1E"/>
      </a:hlink>
      <a:folHlink>
        <a:srgbClr val="1E1E1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_UICC_PowerPointPresentation_Template" id="{6494A077-F262-47EF-83BC-33895DC9BD98}" vid="{06422372-CCDA-481C-99DE-8081DFCE78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463</TotalTime>
  <Words>517</Words>
  <Application>Microsoft Office PowerPoint</Application>
  <PresentationFormat>Widescreen</PresentationFormat>
  <Paragraphs>89</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Courier New</vt:lpstr>
      <vt:lpstr>Office Theme</vt:lpstr>
      <vt:lpstr>Acrobat Document</vt:lpstr>
      <vt:lpstr>Accelerating Cervical Cancer Elimination </vt:lpstr>
      <vt:lpstr>Summary</vt:lpstr>
      <vt:lpstr>Plans and how you can help</vt:lpstr>
      <vt:lpstr>WHO Executive Board - 24 Jan - 1st Feb 2019</vt:lpstr>
      <vt:lpstr>Country champions</vt:lpstr>
      <vt:lpstr>The plan</vt:lpstr>
      <vt:lpstr>Building support and regional commitment</vt:lpstr>
      <vt:lpstr>Key milestones in 2019 </vt:lpstr>
      <vt:lpstr>PowerPoint Presentation</vt:lpstr>
      <vt:lpstr>National activation in 2019: New Country Champions and Mentors to join the initiative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Torode</dc:creator>
  <cp:lastModifiedBy>Julie Torode</cp:lastModifiedBy>
  <cp:revision>38</cp:revision>
  <dcterms:created xsi:type="dcterms:W3CDTF">2018-11-29T11:56:10Z</dcterms:created>
  <dcterms:modified xsi:type="dcterms:W3CDTF">2018-12-14T09:22:02Z</dcterms:modified>
</cp:coreProperties>
</file>