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8288000" cy="10287000"/>
  <p:notesSz cx="7559675" cy="10691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4" d="100"/>
          <a:sy n="44" d="100"/>
        </p:scale>
        <p:origin x="-876" y="-96"/>
      </p:cViewPr>
      <p:guideLst>
        <p:guide orient="horz" pos="3240"/>
        <p:guide pos="57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lstStyle/>
          <a:p>
            <a:r>
              <a:t>Footer</a:t>
            </a:r>
          </a:p>
        </p:txBody>
      </p:sp>
      <p:sp>
        <p:nvSpPr>
          <p:cNvPr id="3" name="PlaceHolder 2"/>
          <p:cNvSpPr>
            <a:spLocks noGrp="1"/>
          </p:cNvSpPr>
          <p:nvPr>
            <p:ph type="sldNum" idx="3"/>
          </p:nvPr>
        </p:nvSpPr>
        <p:spPr/>
        <p:txBody>
          <a:bodyPr/>
          <a:lstStyle/>
          <a:p>
            <a:fld id="{A4DC0A00-2D81-40C2-9F29-784CE8602DE3}" type="slidenum">
              <a:rPr/>
              <a:pPr/>
              <a:t>‹#›</a:t>
            </a:fld>
            <a:endParaRPr/>
          </a:p>
        </p:txBody>
      </p:sp>
      <p:sp>
        <p:nvSpPr>
          <p:cNvPr id="4" name="PlaceHolder 3"/>
          <p:cNvSpPr>
            <a:spLocks noGrp="1"/>
          </p:cNvSpPr>
          <p:nvPr>
            <p:ph type="dt" idx="1"/>
          </p:nvPr>
        </p:nvSpPr>
        <p:spPr/>
        <p:txBody>
          <a:body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27" name="PlaceHolder 2"/>
          <p:cNvSpPr>
            <a:spLocks noGrp="1"/>
          </p:cNvSpPr>
          <p:nvPr>
            <p:ph/>
          </p:nvPr>
        </p:nvSpPr>
        <p:spPr>
          <a:xfrm>
            <a:off x="914400" y="2406960"/>
            <a:ext cx="1645884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28" name="PlaceHolder 3"/>
          <p:cNvSpPr>
            <a:spLocks noGrp="1"/>
          </p:cNvSpPr>
          <p:nvPr>
            <p:ph/>
          </p:nvPr>
        </p:nvSpPr>
        <p:spPr>
          <a:xfrm>
            <a:off x="914400" y="5523120"/>
            <a:ext cx="1645884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8283EE74-3DB8-490E-89CE-2828420C6E73}" type="slidenum">
              <a:rPr/>
              <a:pPr/>
              <a:t>‹#›</a:t>
            </a:fld>
            <a:endParaRPr/>
          </a:p>
        </p:txBody>
      </p:sp>
      <p:sp>
        <p:nvSpPr>
          <p:cNvPr id="7" name="PlaceHolder 6"/>
          <p:cNvSpPr>
            <a:spLocks noGrp="1"/>
          </p:cNvSpPr>
          <p:nvPr>
            <p:ph type="dt" idx="1"/>
          </p:nvPr>
        </p:nvSpPr>
        <p:spPr/>
        <p:txBody>
          <a:body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30" name="PlaceHolder 2"/>
          <p:cNvSpPr>
            <a:spLocks noGrp="1"/>
          </p:cNvSpPr>
          <p:nvPr>
            <p:ph/>
          </p:nvPr>
        </p:nvSpPr>
        <p:spPr>
          <a:xfrm>
            <a:off x="914400" y="2406960"/>
            <a:ext cx="803160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31" name="PlaceHolder 3"/>
          <p:cNvSpPr>
            <a:spLocks noGrp="1"/>
          </p:cNvSpPr>
          <p:nvPr>
            <p:ph/>
          </p:nvPr>
        </p:nvSpPr>
        <p:spPr>
          <a:xfrm>
            <a:off x="9348120" y="2406960"/>
            <a:ext cx="803160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32" name="PlaceHolder 4"/>
          <p:cNvSpPr>
            <a:spLocks noGrp="1"/>
          </p:cNvSpPr>
          <p:nvPr>
            <p:ph/>
          </p:nvPr>
        </p:nvSpPr>
        <p:spPr>
          <a:xfrm>
            <a:off x="914400" y="5523120"/>
            <a:ext cx="803160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33" name="PlaceHolder 5"/>
          <p:cNvSpPr>
            <a:spLocks noGrp="1"/>
          </p:cNvSpPr>
          <p:nvPr>
            <p:ph/>
          </p:nvPr>
        </p:nvSpPr>
        <p:spPr>
          <a:xfrm>
            <a:off x="9348120" y="5523120"/>
            <a:ext cx="803160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7" name="PlaceHolder 6"/>
          <p:cNvSpPr>
            <a:spLocks noGrp="1"/>
          </p:cNvSpPr>
          <p:nvPr>
            <p:ph type="ftr" idx="2"/>
          </p:nvPr>
        </p:nvSpPr>
        <p:spPr/>
        <p:txBody>
          <a:bodyPr/>
          <a:lstStyle/>
          <a:p>
            <a:r>
              <a:t>Footer</a:t>
            </a:r>
          </a:p>
        </p:txBody>
      </p:sp>
      <p:sp>
        <p:nvSpPr>
          <p:cNvPr id="8" name="PlaceHolder 7"/>
          <p:cNvSpPr>
            <a:spLocks noGrp="1"/>
          </p:cNvSpPr>
          <p:nvPr>
            <p:ph type="sldNum" idx="3"/>
          </p:nvPr>
        </p:nvSpPr>
        <p:spPr/>
        <p:txBody>
          <a:bodyPr/>
          <a:lstStyle/>
          <a:p>
            <a:fld id="{C7BB3C2F-FCD2-47C2-8610-6B03E194B3CB}" type="slidenum">
              <a:rPr/>
              <a:pPr/>
              <a:t>‹#›</a:t>
            </a:fld>
            <a:endParaRPr/>
          </a:p>
        </p:txBody>
      </p:sp>
      <p:sp>
        <p:nvSpPr>
          <p:cNvPr id="9" name="PlaceHolder 8"/>
          <p:cNvSpPr>
            <a:spLocks noGrp="1"/>
          </p:cNvSpPr>
          <p:nvPr>
            <p:ph type="dt" idx="1"/>
          </p:nvPr>
        </p:nvSpPr>
        <p:spPr/>
        <p:txBody>
          <a:body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35" name="PlaceHolder 2"/>
          <p:cNvSpPr>
            <a:spLocks noGrp="1"/>
          </p:cNvSpPr>
          <p:nvPr>
            <p:ph/>
          </p:nvPr>
        </p:nvSpPr>
        <p:spPr>
          <a:xfrm>
            <a:off x="914400" y="2406960"/>
            <a:ext cx="529956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36" name="PlaceHolder 3"/>
          <p:cNvSpPr>
            <a:spLocks noGrp="1"/>
          </p:cNvSpPr>
          <p:nvPr>
            <p:ph/>
          </p:nvPr>
        </p:nvSpPr>
        <p:spPr>
          <a:xfrm>
            <a:off x="6479280" y="2406960"/>
            <a:ext cx="529956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37" name="PlaceHolder 4"/>
          <p:cNvSpPr>
            <a:spLocks noGrp="1"/>
          </p:cNvSpPr>
          <p:nvPr>
            <p:ph/>
          </p:nvPr>
        </p:nvSpPr>
        <p:spPr>
          <a:xfrm>
            <a:off x="12044160" y="2406960"/>
            <a:ext cx="529956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38" name="PlaceHolder 5"/>
          <p:cNvSpPr>
            <a:spLocks noGrp="1"/>
          </p:cNvSpPr>
          <p:nvPr>
            <p:ph/>
          </p:nvPr>
        </p:nvSpPr>
        <p:spPr>
          <a:xfrm>
            <a:off x="914400" y="5523120"/>
            <a:ext cx="529956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39" name="PlaceHolder 6"/>
          <p:cNvSpPr>
            <a:spLocks noGrp="1"/>
          </p:cNvSpPr>
          <p:nvPr>
            <p:ph/>
          </p:nvPr>
        </p:nvSpPr>
        <p:spPr>
          <a:xfrm>
            <a:off x="6479280" y="5523120"/>
            <a:ext cx="529956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40" name="PlaceHolder 7"/>
          <p:cNvSpPr>
            <a:spLocks noGrp="1"/>
          </p:cNvSpPr>
          <p:nvPr>
            <p:ph/>
          </p:nvPr>
        </p:nvSpPr>
        <p:spPr>
          <a:xfrm>
            <a:off x="12044160" y="5523120"/>
            <a:ext cx="529956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9" name="PlaceHolder 8"/>
          <p:cNvSpPr>
            <a:spLocks noGrp="1"/>
          </p:cNvSpPr>
          <p:nvPr>
            <p:ph type="ftr" idx="2"/>
          </p:nvPr>
        </p:nvSpPr>
        <p:spPr/>
        <p:txBody>
          <a:bodyPr/>
          <a:lstStyle/>
          <a:p>
            <a:r>
              <a:t>Footer</a:t>
            </a:r>
          </a:p>
        </p:txBody>
      </p:sp>
      <p:sp>
        <p:nvSpPr>
          <p:cNvPr id="10" name="PlaceHolder 9"/>
          <p:cNvSpPr>
            <a:spLocks noGrp="1"/>
          </p:cNvSpPr>
          <p:nvPr>
            <p:ph type="sldNum" idx="3"/>
          </p:nvPr>
        </p:nvSpPr>
        <p:spPr/>
        <p:txBody>
          <a:bodyPr/>
          <a:lstStyle/>
          <a:p>
            <a:fld id="{97F01125-11B8-4439-80BD-7D0547630CF8}" type="slidenum">
              <a:rPr/>
              <a:pPr/>
              <a:t>‹#›</a:t>
            </a:fld>
            <a:endParaRPr/>
          </a:p>
        </p:txBody>
      </p:sp>
      <p:sp>
        <p:nvSpPr>
          <p:cNvPr id="11" name="PlaceHolder 10"/>
          <p:cNvSpPr>
            <a:spLocks noGrp="1"/>
          </p:cNvSpPr>
          <p:nvPr>
            <p:ph type="dt" idx="1"/>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6" name="PlaceHolder 2"/>
          <p:cNvSpPr>
            <a:spLocks noGrp="1"/>
          </p:cNvSpPr>
          <p:nvPr>
            <p:ph type="subTitle"/>
          </p:nvPr>
        </p:nvSpPr>
        <p:spPr>
          <a:xfrm>
            <a:off x="914400" y="2406960"/>
            <a:ext cx="16458840" cy="5965920"/>
          </a:xfrm>
          <a:prstGeom prst="rect">
            <a:avLst/>
          </a:prstGeom>
          <a:noFill/>
          <a:ln w="0">
            <a:noFill/>
          </a:ln>
        </p:spPr>
        <p:txBody>
          <a:bodyPr lIns="0" tIns="0" rIns="0" bIns="0" anchor="ctr">
            <a:noAutofit/>
          </a:bodyPr>
          <a:lstStyle/>
          <a:p>
            <a:pPr indent="0" algn="ctr">
              <a:buNone/>
            </a:pPr>
            <a:endParaRPr lang="x-none" sz="3200" b="0" strike="noStrike" spc="-1">
              <a:solidFill>
                <a:srgbClr val="000000"/>
              </a:solidFill>
              <a:latin typeface="Arial"/>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67947D1C-5EBC-4701-940C-5087D7B0E0BA}" type="slidenum">
              <a:rPr/>
              <a:pPr/>
              <a:t>‹#›</a:t>
            </a:fld>
            <a:endParaRPr/>
          </a:p>
        </p:txBody>
      </p:sp>
      <p:sp>
        <p:nvSpPr>
          <p:cNvPr id="3" name="PlaceHolder 5"/>
          <p:cNvSpPr>
            <a:spLocks noGrp="1"/>
          </p:cNvSpPr>
          <p:nvPr>
            <p:ph type="dt" idx="1"/>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8" name="PlaceHolder 2"/>
          <p:cNvSpPr>
            <a:spLocks noGrp="1"/>
          </p:cNvSpPr>
          <p:nvPr>
            <p:ph/>
          </p:nvPr>
        </p:nvSpPr>
        <p:spPr>
          <a:xfrm>
            <a:off x="914400" y="2406960"/>
            <a:ext cx="16458840" cy="596592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4" name="PlaceHolder 3"/>
          <p:cNvSpPr>
            <a:spLocks noGrp="1"/>
          </p:cNvSpPr>
          <p:nvPr>
            <p:ph type="ftr" idx="2"/>
          </p:nvPr>
        </p:nvSpPr>
        <p:spPr/>
        <p:txBody>
          <a:bodyPr/>
          <a:lstStyle/>
          <a:p>
            <a:r>
              <a:t>Footer</a:t>
            </a:r>
          </a:p>
        </p:txBody>
      </p:sp>
      <p:sp>
        <p:nvSpPr>
          <p:cNvPr id="5" name="PlaceHolder 4"/>
          <p:cNvSpPr>
            <a:spLocks noGrp="1"/>
          </p:cNvSpPr>
          <p:nvPr>
            <p:ph type="sldNum" idx="3"/>
          </p:nvPr>
        </p:nvSpPr>
        <p:spPr/>
        <p:txBody>
          <a:bodyPr/>
          <a:lstStyle/>
          <a:p>
            <a:fld id="{D3D20426-B333-4E10-A655-A0376CB58CA5}" type="slidenum">
              <a:rPr/>
              <a:pPr/>
              <a:t>‹#›</a:t>
            </a:fld>
            <a:endParaRPr/>
          </a:p>
        </p:txBody>
      </p:sp>
      <p:sp>
        <p:nvSpPr>
          <p:cNvPr id="6" name="PlaceHolder 5"/>
          <p:cNvSpPr>
            <a:spLocks noGrp="1"/>
          </p:cNvSpPr>
          <p:nvPr>
            <p:ph type="dt" idx="1"/>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10" name="PlaceHolder 2"/>
          <p:cNvSpPr>
            <a:spLocks noGrp="1"/>
          </p:cNvSpPr>
          <p:nvPr>
            <p:ph/>
          </p:nvPr>
        </p:nvSpPr>
        <p:spPr>
          <a:xfrm>
            <a:off x="914400" y="2406960"/>
            <a:ext cx="8031600" cy="596592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11" name="PlaceHolder 3"/>
          <p:cNvSpPr>
            <a:spLocks noGrp="1"/>
          </p:cNvSpPr>
          <p:nvPr>
            <p:ph/>
          </p:nvPr>
        </p:nvSpPr>
        <p:spPr>
          <a:xfrm>
            <a:off x="9348120" y="2406960"/>
            <a:ext cx="8031600" cy="596592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DB74BA6F-F73A-4736-82B3-60DA592989E2}" type="slidenum">
              <a:rPr/>
              <a:pPr/>
              <a:t>‹#›</a:t>
            </a:fld>
            <a:endParaRPr/>
          </a:p>
        </p:txBody>
      </p:sp>
      <p:sp>
        <p:nvSpPr>
          <p:cNvPr id="7" name="PlaceHolder 6"/>
          <p:cNvSpPr>
            <a:spLocks noGrp="1"/>
          </p:cNvSpPr>
          <p:nvPr>
            <p:ph type="dt" idx="1"/>
          </p:nvPr>
        </p:nvSpPr>
        <p:spPr/>
        <p:txBody>
          <a:body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496774A8-9AD5-4AB0-89B4-6F4CE1A1E21E}" type="slidenum">
              <a:rPr/>
              <a:pPr/>
              <a:t>‹#›</a:t>
            </a:fld>
            <a:endParaRPr/>
          </a:p>
        </p:txBody>
      </p:sp>
      <p:sp>
        <p:nvSpPr>
          <p:cNvPr id="5" name="PlaceHolder 4"/>
          <p:cNvSpPr>
            <a:spLocks noGrp="1"/>
          </p:cNvSpPr>
          <p:nvPr>
            <p:ph type="dt" idx="1"/>
          </p:nvPr>
        </p:nvSpPr>
        <p:spPr/>
        <p:txBody>
          <a:body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914400" y="410400"/>
            <a:ext cx="16458840" cy="7962840"/>
          </a:xfrm>
          <a:prstGeom prst="rect">
            <a:avLst/>
          </a:prstGeom>
          <a:noFill/>
          <a:ln w="0">
            <a:noFill/>
          </a:ln>
        </p:spPr>
        <p:txBody>
          <a:bodyPr lIns="0" tIns="0" rIns="0" bIns="0" anchor="ctr">
            <a:noAutofit/>
          </a:bodyPr>
          <a:lstStyle/>
          <a:p>
            <a:pPr algn="ctr"/>
            <a:endParaRPr lang="x-none" sz="3200" b="0" strike="noStrike" spc="-1">
              <a:solidFill>
                <a:srgbClr val="000000"/>
              </a:solidFill>
              <a:latin typeface="Arial"/>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A5EAD8C5-CC51-4426-8818-1A65E1EF6C6B}" type="slidenum">
              <a:rPr/>
              <a:pPr/>
              <a:t>‹#›</a:t>
            </a:fld>
            <a:endParaRPr/>
          </a:p>
        </p:txBody>
      </p:sp>
      <p:sp>
        <p:nvSpPr>
          <p:cNvPr id="5" name="PlaceHolder 4"/>
          <p:cNvSpPr>
            <a:spLocks noGrp="1"/>
          </p:cNvSpPr>
          <p:nvPr>
            <p:ph type="dt" idx="1"/>
          </p:nvPr>
        </p:nvSpPr>
        <p:spPr/>
        <p:txBody>
          <a:body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15" name="PlaceHolder 2"/>
          <p:cNvSpPr>
            <a:spLocks noGrp="1"/>
          </p:cNvSpPr>
          <p:nvPr>
            <p:ph/>
          </p:nvPr>
        </p:nvSpPr>
        <p:spPr>
          <a:xfrm>
            <a:off x="914400" y="2406960"/>
            <a:ext cx="803160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16" name="PlaceHolder 3"/>
          <p:cNvSpPr>
            <a:spLocks noGrp="1"/>
          </p:cNvSpPr>
          <p:nvPr>
            <p:ph/>
          </p:nvPr>
        </p:nvSpPr>
        <p:spPr>
          <a:xfrm>
            <a:off x="9348120" y="2406960"/>
            <a:ext cx="8031600" cy="596592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17" name="PlaceHolder 4"/>
          <p:cNvSpPr>
            <a:spLocks noGrp="1"/>
          </p:cNvSpPr>
          <p:nvPr>
            <p:ph/>
          </p:nvPr>
        </p:nvSpPr>
        <p:spPr>
          <a:xfrm>
            <a:off x="914400" y="5523120"/>
            <a:ext cx="803160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B9019B38-BC5B-4BFE-851B-F5676CA7267A}" type="slidenum">
              <a:rPr/>
              <a:pPr/>
              <a:t>‹#›</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19" name="PlaceHolder 2"/>
          <p:cNvSpPr>
            <a:spLocks noGrp="1"/>
          </p:cNvSpPr>
          <p:nvPr>
            <p:ph/>
          </p:nvPr>
        </p:nvSpPr>
        <p:spPr>
          <a:xfrm>
            <a:off x="914400" y="2406960"/>
            <a:ext cx="8031600" cy="596592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20" name="PlaceHolder 3"/>
          <p:cNvSpPr>
            <a:spLocks noGrp="1"/>
          </p:cNvSpPr>
          <p:nvPr>
            <p:ph/>
          </p:nvPr>
        </p:nvSpPr>
        <p:spPr>
          <a:xfrm>
            <a:off x="9348120" y="2406960"/>
            <a:ext cx="803160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21" name="PlaceHolder 4"/>
          <p:cNvSpPr>
            <a:spLocks noGrp="1"/>
          </p:cNvSpPr>
          <p:nvPr>
            <p:ph/>
          </p:nvPr>
        </p:nvSpPr>
        <p:spPr>
          <a:xfrm>
            <a:off x="9348120" y="5523120"/>
            <a:ext cx="803160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EBF011F8-CDAB-48B8-9D4D-24F60F863DB2}" type="slidenum">
              <a:rPr/>
              <a:pPr/>
              <a:t>‹#›</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23" name="PlaceHolder 2"/>
          <p:cNvSpPr>
            <a:spLocks noGrp="1"/>
          </p:cNvSpPr>
          <p:nvPr>
            <p:ph/>
          </p:nvPr>
        </p:nvSpPr>
        <p:spPr>
          <a:xfrm>
            <a:off x="914400" y="2406960"/>
            <a:ext cx="803160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24" name="PlaceHolder 3"/>
          <p:cNvSpPr>
            <a:spLocks noGrp="1"/>
          </p:cNvSpPr>
          <p:nvPr>
            <p:ph/>
          </p:nvPr>
        </p:nvSpPr>
        <p:spPr>
          <a:xfrm>
            <a:off x="9348120" y="2406960"/>
            <a:ext cx="803160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25" name="PlaceHolder 4"/>
          <p:cNvSpPr>
            <a:spLocks noGrp="1"/>
          </p:cNvSpPr>
          <p:nvPr>
            <p:ph/>
          </p:nvPr>
        </p:nvSpPr>
        <p:spPr>
          <a:xfrm>
            <a:off x="914400" y="5523120"/>
            <a:ext cx="1645884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4178AA48-6A73-4E4C-92A5-8F78F5FE4097}" type="slidenum">
              <a:rPr/>
              <a:pPr/>
              <a:t>‹#›</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dt" idx="1"/>
          </p:nvPr>
        </p:nvSpPr>
        <p:spPr>
          <a:xfrm>
            <a:off x="457200" y="6356520"/>
            <a:ext cx="2133360" cy="364680"/>
          </a:xfrm>
          <a:prstGeom prst="rect">
            <a:avLst/>
          </a:prstGeom>
          <a:noFill/>
          <a:ln w="0">
            <a:noFill/>
          </a:ln>
        </p:spPr>
        <p:txBody>
          <a:bodyPr anchor="ctr">
            <a:noAutofit/>
          </a:bodyPr>
          <a:lstStyle>
            <a:lvl1pPr indent="0">
              <a:lnSpc>
                <a:spcPct val="100000"/>
              </a:lnSpc>
              <a:buNone/>
              <a:defRPr lang="en-US" sz="1200" b="0" strike="noStrike" spc="-1">
                <a:solidFill>
                  <a:srgbClr val="8B8B8B"/>
                </a:solidFill>
                <a:latin typeface="Calibri"/>
              </a:defRPr>
            </a:lvl1pPr>
          </a:lstStyle>
          <a:p>
            <a:pPr indent="0">
              <a:lnSpc>
                <a:spcPct val="100000"/>
              </a:lnSpc>
              <a:buNone/>
            </a:pPr>
            <a:r>
              <a:rPr lang="en-US" sz="1200" b="0" strike="noStrike" spc="-1">
                <a:solidFill>
                  <a:srgbClr val="8B8B8B"/>
                </a:solidFill>
                <a:latin typeface="Calibri"/>
              </a:rPr>
              <a:t>&lt;date/time&gt;</a:t>
            </a:r>
            <a:endParaRPr lang="x-none" sz="1200" b="0" strike="noStrike" spc="-1">
              <a:solidFill>
                <a:srgbClr val="000000"/>
              </a:solidFill>
              <a:latin typeface="Times New Roman"/>
            </a:endParaRPr>
          </a:p>
        </p:txBody>
      </p:sp>
      <p:sp>
        <p:nvSpPr>
          <p:cNvPr id="6" name="PlaceHolder 2"/>
          <p:cNvSpPr>
            <a:spLocks noGrp="1"/>
          </p:cNvSpPr>
          <p:nvPr>
            <p:ph type="ftr" idx="2"/>
          </p:nvPr>
        </p:nvSpPr>
        <p:spPr>
          <a:xfrm>
            <a:off x="3124080" y="6356520"/>
            <a:ext cx="2895120" cy="364680"/>
          </a:xfrm>
          <a:prstGeom prst="rect">
            <a:avLst/>
          </a:prstGeom>
          <a:noFill/>
          <a:ln w="0">
            <a:noFill/>
          </a:ln>
        </p:spPr>
        <p:txBody>
          <a:bodyPr anchor="ctr">
            <a:noAutofit/>
          </a:bodyPr>
          <a:lstStyle>
            <a:lvl1pPr indent="0" algn="ctr">
              <a:buNone/>
              <a:defRPr lang="x-none" sz="1400" b="0" strike="noStrike" spc="-1">
                <a:solidFill>
                  <a:srgbClr val="000000"/>
                </a:solidFill>
                <a:latin typeface="Times New Roman"/>
              </a:defRPr>
            </a:lvl1pPr>
          </a:lstStyle>
          <a:p>
            <a:pPr indent="0" algn="ctr">
              <a:buNone/>
            </a:pPr>
            <a:r>
              <a:rPr lang="x-none" sz="1400" b="0" strike="noStrike" spc="-1">
                <a:solidFill>
                  <a:srgbClr val="000000"/>
                </a:solidFill>
                <a:latin typeface="Times New Roman"/>
              </a:rPr>
              <a:t>&lt;footer&gt;</a:t>
            </a:r>
          </a:p>
        </p:txBody>
      </p:sp>
      <p:sp>
        <p:nvSpPr>
          <p:cNvPr id="2" name="PlaceHolder 3"/>
          <p:cNvSpPr>
            <a:spLocks noGrp="1"/>
          </p:cNvSpPr>
          <p:nvPr>
            <p:ph type="sldNum" idx="3"/>
          </p:nvPr>
        </p:nvSpPr>
        <p:spPr>
          <a:xfrm>
            <a:off x="6553080" y="6356520"/>
            <a:ext cx="2133360" cy="364680"/>
          </a:xfrm>
          <a:prstGeom prst="rect">
            <a:avLst/>
          </a:prstGeom>
          <a:noFill/>
          <a:ln w="0">
            <a:noFill/>
          </a:ln>
        </p:spPr>
        <p:txBody>
          <a:bodyPr anchor="ctr">
            <a:noAutofit/>
          </a:bodyPr>
          <a:lstStyle>
            <a:lvl1pPr indent="0" algn="r">
              <a:lnSpc>
                <a:spcPct val="100000"/>
              </a:lnSpc>
              <a:buNone/>
              <a:defRPr lang="en-US" sz="1200" b="0" strike="noStrike" spc="-1">
                <a:solidFill>
                  <a:srgbClr val="8B8B8B"/>
                </a:solidFill>
                <a:latin typeface="Calibri"/>
              </a:defRPr>
            </a:lvl1pPr>
          </a:lstStyle>
          <a:p>
            <a:pPr indent="0" algn="r">
              <a:lnSpc>
                <a:spcPct val="100000"/>
              </a:lnSpc>
              <a:buNone/>
            </a:pPr>
            <a:fld id="{8CC7F8B3-90E5-41B2-B7DE-D0EBE6B10DA6}" type="slidenum">
              <a:rPr lang="en-US" sz="1200" b="0" strike="noStrike" spc="-1">
                <a:solidFill>
                  <a:srgbClr val="8B8B8B"/>
                </a:solidFill>
                <a:latin typeface="Calibri"/>
              </a:rPr>
              <a:pPr indent="0" algn="r">
                <a:lnSpc>
                  <a:spcPct val="100000"/>
                </a:lnSpc>
                <a:buNone/>
              </a:pPr>
              <a:t>‹#›</a:t>
            </a:fld>
            <a:endParaRPr lang="x-none" sz="1200" b="0" strike="noStrike" spc="-1">
              <a:solidFill>
                <a:srgbClr val="000000"/>
              </a:solidFill>
              <a:latin typeface="Times New Roman"/>
            </a:endParaRPr>
          </a:p>
        </p:txBody>
      </p:sp>
      <p:sp>
        <p:nvSpPr>
          <p:cNvPr id="3" name="PlaceHolder 4"/>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pPr indent="0">
              <a:buNone/>
            </a:pPr>
            <a:r>
              <a:rPr lang="en-US" sz="1800" b="0" strike="noStrike" spc="-1">
                <a:solidFill>
                  <a:srgbClr val="000000"/>
                </a:solidFill>
                <a:latin typeface="Calibri"/>
              </a:rPr>
              <a:t>Click to edit the title text format</a:t>
            </a:r>
          </a:p>
        </p:txBody>
      </p:sp>
      <p:sp>
        <p:nvSpPr>
          <p:cNvPr id="4" name="PlaceHolder 5"/>
          <p:cNvSpPr>
            <a:spLocks noGrp="1"/>
          </p:cNvSpPr>
          <p:nvPr>
            <p:ph type="body"/>
          </p:nvPr>
        </p:nvSpPr>
        <p:spPr>
          <a:xfrm>
            <a:off x="914400" y="2406960"/>
            <a:ext cx="16458840" cy="596592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3200" b="0" strike="noStrike" spc="-1">
                <a:solidFill>
                  <a:srgbClr val="000000"/>
                </a:solidFill>
                <a:latin typeface="Calibri"/>
              </a:rPr>
              <a:t>Click to edit the outline text format</a:t>
            </a:r>
          </a:p>
          <a:p>
            <a:pPr marL="864000" lvl="1" indent="-324000">
              <a:spcBef>
                <a:spcPts val="1134"/>
              </a:spcBef>
              <a:buClr>
                <a:srgbClr val="000000"/>
              </a:buClr>
              <a:buSzPct val="75000"/>
              <a:buFont typeface="Symbol" charset="2"/>
              <a:buChar char=""/>
            </a:pPr>
            <a:r>
              <a:rPr lang="en-US" sz="2400" b="0" strike="noStrike" spc="-1">
                <a:solidFill>
                  <a:srgbClr val="000000"/>
                </a:solidFill>
                <a:latin typeface="Calibri"/>
              </a:rPr>
              <a:t>Second Outline Level</a:t>
            </a:r>
          </a:p>
          <a:p>
            <a:pPr marL="1296000" lvl="2" indent="-288000">
              <a:spcBef>
                <a:spcPts val="850"/>
              </a:spcBef>
              <a:buClr>
                <a:srgbClr val="000000"/>
              </a:buClr>
              <a:buSzPct val="45000"/>
              <a:buFont typeface="Wingdings" charset="2"/>
              <a:buChar char=""/>
            </a:pPr>
            <a:r>
              <a:rPr lang="en-US" sz="2000" b="0" strike="noStrike" spc="-1">
                <a:solidFill>
                  <a:srgbClr val="000000"/>
                </a:solidFill>
                <a:latin typeface="Calibri"/>
              </a:rPr>
              <a:t>Third Outline Level</a:t>
            </a:r>
          </a:p>
          <a:p>
            <a:pPr marL="1728000" lvl="3" indent="-216000">
              <a:spcBef>
                <a:spcPts val="567"/>
              </a:spcBef>
              <a:buClr>
                <a:srgbClr val="000000"/>
              </a:buClr>
              <a:buSzPct val="75000"/>
              <a:buFont typeface="Symbol" charset="2"/>
              <a:buChar char=""/>
            </a:pPr>
            <a:r>
              <a:rPr lang="en-US" sz="2000" b="0" strike="noStrike" spc="-1">
                <a:solidFill>
                  <a:srgbClr val="000000"/>
                </a:solidFill>
                <a:latin typeface="Calibri"/>
              </a:rPr>
              <a:t>Fourth Outline Level</a:t>
            </a:r>
          </a:p>
          <a:p>
            <a:pPr marL="2160000" lvl="4" indent="-216000">
              <a:spcBef>
                <a:spcPts val="283"/>
              </a:spcBef>
              <a:buClr>
                <a:srgbClr val="000000"/>
              </a:buClr>
              <a:buSzPct val="45000"/>
              <a:buFont typeface="Wingdings" charset="2"/>
              <a:buChar char=""/>
            </a:pPr>
            <a:r>
              <a:rPr lang="en-US" sz="2000" b="0" strike="noStrike" spc="-1">
                <a:solidFill>
                  <a:srgbClr val="000000"/>
                </a:solidFill>
                <a:latin typeface="Calibri"/>
              </a:rPr>
              <a:t>Fifth Outline Level</a:t>
            </a:r>
          </a:p>
          <a:p>
            <a:pPr marL="2592000" lvl="5" indent="-216000">
              <a:spcBef>
                <a:spcPts val="283"/>
              </a:spcBef>
              <a:buClr>
                <a:srgbClr val="000000"/>
              </a:buClr>
              <a:buSzPct val="45000"/>
              <a:buFont typeface="Wingdings" charset="2"/>
              <a:buChar char=""/>
            </a:pPr>
            <a:r>
              <a:rPr lang="en-US" sz="2000" b="0" strike="noStrike" spc="-1">
                <a:solidFill>
                  <a:srgbClr val="000000"/>
                </a:solidFill>
                <a:latin typeface="Calibri"/>
              </a:rPr>
              <a:t>Sixth Outline Level</a:t>
            </a:r>
          </a:p>
          <a:p>
            <a:pPr marL="3024000" lvl="6" indent="-216000">
              <a:spcBef>
                <a:spcPts val="283"/>
              </a:spcBef>
              <a:buClr>
                <a:srgbClr val="000000"/>
              </a:buClr>
              <a:buSzPct val="45000"/>
              <a:buFont typeface="Wingdings" charset="2"/>
              <a:buChar char=""/>
            </a:pPr>
            <a:r>
              <a:rPr lang="en-US" sz="2000" b="0" strike="noStrike" spc="-1">
                <a:solidFill>
                  <a:srgbClr val="000000"/>
                </a:solid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displaycia.com/"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displaycia.com/scientific-events/global-webinar-ecological-engineering-and-environmental-technology/" TargetMode="External"/><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s://displaycia.com/scientific-events/global-webinar-human-behavioral-science/" TargetMode="External"/><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hyperlink" Target="https://displaycia.com/about-us/"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hyperlink" Target="https://displaycia.com/contact-us/" TargetMode="External"/><Relationship Id="rId4" Type="http://schemas.openxmlformats.org/officeDocument/2006/relationships/hyperlink" Target="https://displaycia.com/scientific-events/"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displaycia.com/about-us/" TargetMode="External"/><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hyperlink" Target="https://displaycia.com/scientific-events/"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displaycia.com/medical-events/" TargetMode="External"/><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hyperlink" Target="https://displaycia.com/management-events/" TargetMode="External"/><Relationship Id="rId5" Type="http://schemas.openxmlformats.org/officeDocument/2006/relationships/hyperlink" Target="https://displaycia.com/engineering-events/" TargetMode="External"/><Relationship Id="rId4" Type="http://schemas.openxmlformats.org/officeDocument/2006/relationships/hyperlink" Target="https://displaycia.com/science-events/"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displaycia.com/scientific-events/global-webinar-on-dental-science/" TargetMode="External"/><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displaycia.com/scientific-events/global-webinar-on-oncology/" TargetMode="External"/><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Freeform 2"/>
          <p:cNvSpPr/>
          <p:nvPr/>
        </p:nvSpPr>
        <p:spPr>
          <a:xfrm rot="21452400">
            <a:off x="-211680" y="-387360"/>
            <a:ext cx="18712080" cy="11061360"/>
          </a:xfrm>
          <a:custGeom>
            <a:avLst/>
            <a:gdLst>
              <a:gd name="textAreaLeft" fmla="*/ 0 w 18712080"/>
              <a:gd name="textAreaRight" fmla="*/ 18712440 w 18712080"/>
              <a:gd name="textAreaTop" fmla="*/ 0 h 11061360"/>
              <a:gd name="textAreaBottom" fmla="*/ 11061720 h 11061360"/>
            </a:gdLst>
            <a:ahLst/>
            <a:cxnLst/>
            <a:rect l="textAreaLeft" t="textAreaTop" r="textAreaRight" b="textAreaBottom"/>
            <a:pathLst>
              <a:path w="18712279" h="11061715">
                <a:moveTo>
                  <a:pt x="441100" y="0"/>
                </a:moveTo>
                <a:lnTo>
                  <a:pt x="18712280" y="784177"/>
                </a:lnTo>
                <a:lnTo>
                  <a:pt x="18271180" y="11061716"/>
                </a:lnTo>
                <a:lnTo>
                  <a:pt x="0" y="10277539"/>
                </a:lnTo>
                <a:lnTo>
                  <a:pt x="44110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sp>
        <p:nvSpPr>
          <p:cNvPr id="42" name="AutoShape 4"/>
          <p:cNvSpPr/>
          <p:nvPr/>
        </p:nvSpPr>
        <p:spPr>
          <a:xfrm flipV="1">
            <a:off x="1563840" y="6858000"/>
            <a:ext cx="12152160" cy="73800"/>
          </a:xfrm>
          <a:prstGeom prst="line">
            <a:avLst/>
          </a:prstGeom>
          <a:ln w="76200" cap="rnd">
            <a:solidFill>
              <a:srgbClr val="F5F5F5"/>
            </a:solidFill>
            <a:round/>
          </a:ln>
        </p:spPr>
        <p:style>
          <a:lnRef idx="0">
            <a:scrgbClr r="0" g="0" b="0"/>
          </a:lnRef>
          <a:fillRef idx="0">
            <a:scrgbClr r="0" g="0" b="0"/>
          </a:fillRef>
          <a:effectRef idx="0">
            <a:scrgbClr r="0" g="0" b="0"/>
          </a:effectRef>
          <a:fontRef idx="minor"/>
        </p:style>
        <p:txBody>
          <a:bodyPr lIns="90000" tIns="28800" rIns="90000" bIns="28800" anchor="t" anchorCtr="1">
            <a:noAutofit/>
          </a:bodyPr>
          <a:lstStyle/>
          <a:p>
            <a:endParaRPr lang="x-none" sz="1800" b="0" strike="noStrike" spc="-1">
              <a:solidFill>
                <a:srgbClr val="000000"/>
              </a:solidFill>
              <a:latin typeface="Arial"/>
            </a:endParaRPr>
          </a:p>
        </p:txBody>
      </p:sp>
      <p:sp>
        <p:nvSpPr>
          <p:cNvPr id="43" name="TextBox 6"/>
          <p:cNvSpPr/>
          <p:nvPr/>
        </p:nvSpPr>
        <p:spPr>
          <a:xfrm>
            <a:off x="3472200" y="5193360"/>
            <a:ext cx="10375560" cy="1684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ts val="13263"/>
              </a:lnSpc>
            </a:pPr>
            <a:r>
              <a:rPr lang="en-US" sz="12060" b="1" strike="noStrike" spc="865">
                <a:solidFill>
                  <a:srgbClr val="FFFFFF"/>
                </a:solidFill>
                <a:latin typeface="Narkisim"/>
                <a:hlinkClick r:id="rId3"/>
              </a:rPr>
              <a:t>DISPLAYCIA</a:t>
            </a:r>
            <a:endParaRPr lang="x-none" sz="12060" b="1" strike="noStrike" spc="-1">
              <a:solidFill>
                <a:srgbClr val="000000"/>
              </a:solidFill>
              <a:latin typeface="Arial"/>
            </a:endParaRPr>
          </a:p>
        </p:txBody>
      </p:sp>
      <p:sp>
        <p:nvSpPr>
          <p:cNvPr id="44" name="TextBox 8"/>
          <p:cNvSpPr/>
          <p:nvPr/>
        </p:nvSpPr>
        <p:spPr>
          <a:xfrm>
            <a:off x="1619280" y="7254720"/>
            <a:ext cx="5132520" cy="298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2350"/>
              </a:lnSpc>
            </a:pPr>
            <a:r>
              <a:rPr lang="en-US" sz="3200" b="0" strike="noStrike" spc="180">
                <a:solidFill>
                  <a:srgbClr val="FFFFFF"/>
                </a:solidFill>
                <a:latin typeface="Agrandir Narrow Bold"/>
              </a:rPr>
              <a:t>https</a:t>
            </a:r>
            <a:r>
              <a:rPr lang="en-US" sz="3200" b="0" strike="noStrike" spc="180">
                <a:solidFill>
                  <a:srgbClr val="FFFFFF"/>
                </a:solidFill>
                <a:latin typeface="Agrandir Narrow"/>
              </a:rPr>
              <a:t>://</a:t>
            </a:r>
            <a:r>
              <a:rPr lang="en-US" sz="2800" b="0" strike="noStrike" spc="180">
                <a:solidFill>
                  <a:srgbClr val="FFFFFF"/>
                </a:solidFill>
                <a:latin typeface="Agrandir Narrow Bold"/>
              </a:rPr>
              <a:t>displaycia.com</a:t>
            </a:r>
            <a:endParaRPr lang="x-none" sz="2800" b="0" strike="noStrike" spc="-1">
              <a:solidFill>
                <a:srgbClr val="000000"/>
              </a:solidFill>
              <a:latin typeface="Arial"/>
            </a:endParaRPr>
          </a:p>
        </p:txBody>
      </p:sp>
      <p:pic>
        <p:nvPicPr>
          <p:cNvPr id="45" name="Picture 8" descr="logo-min.png"/>
          <p:cNvPicPr/>
          <p:nvPr/>
        </p:nvPicPr>
        <p:blipFill>
          <a:blip r:embed="rId4" cstate="print"/>
          <a:stretch/>
        </p:blipFill>
        <p:spPr>
          <a:xfrm>
            <a:off x="1143000" y="4971960"/>
            <a:ext cx="2119320" cy="1726200"/>
          </a:xfrm>
          <a:prstGeom prst="rect">
            <a:avLst/>
          </a:prstGeom>
          <a:ln w="0">
            <a:noFill/>
          </a:ln>
        </p:spPr>
      </p:pic>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Freeform 2"/>
          <p:cNvSpPr/>
          <p:nvPr/>
        </p:nvSpPr>
        <p:spPr>
          <a:xfrm rot="1351200" flipH="1">
            <a:off x="-1272960" y="-3110040"/>
            <a:ext cx="20832840" cy="16506000"/>
          </a:xfrm>
          <a:custGeom>
            <a:avLst/>
            <a:gdLst>
              <a:gd name="textAreaLeft" fmla="*/ -360 w 20832840"/>
              <a:gd name="textAreaRight" fmla="*/ 20832840 w 20832840"/>
              <a:gd name="textAreaTop" fmla="*/ 0 h 16506000"/>
              <a:gd name="textAreaBottom" fmla="*/ 16506360 h 16506000"/>
            </a:gdLst>
            <a:ahLst/>
            <a:cxnLst/>
            <a:rect l="textAreaLeft" t="textAreaTop" r="textAreaRight" b="textAreaBottom"/>
            <a:pathLst>
              <a:path w="20833322" h="16506339">
                <a:moveTo>
                  <a:pt x="20833322" y="7003569"/>
                </a:moveTo>
                <a:lnTo>
                  <a:pt x="3939507" y="0"/>
                </a:lnTo>
                <a:lnTo>
                  <a:pt x="0" y="9502771"/>
                </a:lnTo>
                <a:lnTo>
                  <a:pt x="16893815" y="16506340"/>
                </a:lnTo>
                <a:lnTo>
                  <a:pt x="20833322" y="7003569"/>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grpSp>
        <p:nvGrpSpPr>
          <p:cNvPr id="177" name="Group 3"/>
          <p:cNvGrpSpPr/>
          <p:nvPr/>
        </p:nvGrpSpPr>
        <p:grpSpPr>
          <a:xfrm>
            <a:off x="1906200" y="1710720"/>
            <a:ext cx="6510960" cy="7575840"/>
            <a:chOff x="1906200" y="1710720"/>
            <a:chExt cx="6510960" cy="7575840"/>
          </a:xfrm>
        </p:grpSpPr>
        <p:sp>
          <p:nvSpPr>
            <p:cNvPr id="178" name="Freeform 4"/>
            <p:cNvSpPr/>
            <p:nvPr/>
          </p:nvSpPr>
          <p:spPr>
            <a:xfrm>
              <a:off x="1906200" y="1857240"/>
              <a:ext cx="6510960" cy="7429320"/>
            </a:xfrm>
            <a:custGeom>
              <a:avLst/>
              <a:gdLst>
                <a:gd name="textAreaLeft" fmla="*/ 0 w 6510960"/>
                <a:gd name="textAreaRight" fmla="*/ 6511320 w 6510960"/>
                <a:gd name="textAreaTop" fmla="*/ 0 h 7429320"/>
                <a:gd name="textAreaBottom" fmla="*/ 7429680 h 7429320"/>
              </a:gdLst>
              <a:ahLst/>
              <a:cxnLst/>
              <a:rect l="textAreaLeft" t="textAreaTop" r="textAreaRight" b="textAreaBottom"/>
              <a:pathLst>
                <a:path w="1350514" h="1446309">
                  <a:moveTo>
                    <a:pt x="0" y="0"/>
                  </a:moveTo>
                  <a:lnTo>
                    <a:pt x="1350514" y="0"/>
                  </a:lnTo>
                  <a:lnTo>
                    <a:pt x="1350514" y="1446309"/>
                  </a:lnTo>
                  <a:lnTo>
                    <a:pt x="0" y="1446309"/>
                  </a:lnTo>
                  <a:close/>
                </a:path>
              </a:pathLst>
            </a:custGeom>
            <a:solidFill>
              <a:srgbClr val="F5F5F5"/>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sp>
          <p:nvSpPr>
            <p:cNvPr id="179" name="TextBox 5"/>
            <p:cNvSpPr/>
            <p:nvPr/>
          </p:nvSpPr>
          <p:spPr>
            <a:xfrm>
              <a:off x="1906200" y="1710720"/>
              <a:ext cx="3918600" cy="432180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pPr algn="ctr">
                <a:lnSpc>
                  <a:spcPts val="1868"/>
                </a:lnSpc>
              </a:pPr>
              <a:endParaRPr lang="en-US" sz="1800" b="0" strike="noStrike" spc="-1">
                <a:solidFill>
                  <a:srgbClr val="000000"/>
                </a:solidFill>
                <a:latin typeface="Calibri"/>
              </a:endParaRPr>
            </a:p>
          </p:txBody>
        </p:sp>
      </p:grpSp>
      <p:grpSp>
        <p:nvGrpSpPr>
          <p:cNvPr id="180" name="Group 6"/>
          <p:cNvGrpSpPr/>
          <p:nvPr/>
        </p:nvGrpSpPr>
        <p:grpSpPr>
          <a:xfrm>
            <a:off x="9581760" y="1646280"/>
            <a:ext cx="6510960" cy="8211600"/>
            <a:chOff x="9581760" y="1646280"/>
            <a:chExt cx="6510960" cy="8211600"/>
          </a:xfrm>
        </p:grpSpPr>
        <p:sp>
          <p:nvSpPr>
            <p:cNvPr id="181" name="Freeform 7"/>
            <p:cNvSpPr/>
            <p:nvPr/>
          </p:nvSpPr>
          <p:spPr>
            <a:xfrm>
              <a:off x="9581760" y="1805400"/>
              <a:ext cx="6510960" cy="8052480"/>
            </a:xfrm>
            <a:custGeom>
              <a:avLst/>
              <a:gdLst>
                <a:gd name="textAreaLeft" fmla="*/ 0 w 6510960"/>
                <a:gd name="textAreaRight" fmla="*/ 6511320 w 6510960"/>
                <a:gd name="textAreaTop" fmla="*/ 0 h 8052480"/>
                <a:gd name="textAreaBottom" fmla="*/ 8052840 h 8052480"/>
              </a:gdLst>
              <a:ahLst/>
              <a:cxnLst/>
              <a:rect l="textAreaLeft" t="textAreaTop" r="textAreaRight" b="textAreaBottom"/>
              <a:pathLst>
                <a:path w="1350514" h="1446309">
                  <a:moveTo>
                    <a:pt x="0" y="0"/>
                  </a:moveTo>
                  <a:lnTo>
                    <a:pt x="1350514" y="0"/>
                  </a:lnTo>
                  <a:lnTo>
                    <a:pt x="1350514" y="1446309"/>
                  </a:lnTo>
                  <a:lnTo>
                    <a:pt x="0" y="1446309"/>
                  </a:lnTo>
                  <a:close/>
                </a:path>
              </a:pathLst>
            </a:custGeom>
            <a:solidFill>
              <a:srgbClr val="F5F5F5"/>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sp>
          <p:nvSpPr>
            <p:cNvPr id="182" name="TextBox 8"/>
            <p:cNvSpPr/>
            <p:nvPr/>
          </p:nvSpPr>
          <p:spPr>
            <a:xfrm>
              <a:off x="9581760" y="1646280"/>
              <a:ext cx="3918600" cy="468432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pPr algn="ctr">
                <a:lnSpc>
                  <a:spcPts val="1868"/>
                </a:lnSpc>
              </a:pPr>
              <a:endParaRPr lang="en-US" sz="1800" b="0" strike="noStrike" spc="-1">
                <a:solidFill>
                  <a:srgbClr val="000000"/>
                </a:solidFill>
                <a:latin typeface="Calibri"/>
              </a:endParaRPr>
            </a:p>
          </p:txBody>
        </p:sp>
      </p:grpSp>
      <p:sp>
        <p:nvSpPr>
          <p:cNvPr id="183" name="TextBox 10"/>
          <p:cNvSpPr/>
          <p:nvPr/>
        </p:nvSpPr>
        <p:spPr>
          <a:xfrm>
            <a:off x="2000160" y="2372760"/>
            <a:ext cx="6429240" cy="97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pPr>
            <a:r>
              <a:rPr lang="en-IN" sz="3200" b="1" strike="noStrike" spc="-1">
                <a:solidFill>
                  <a:srgbClr val="000000"/>
                </a:solidFill>
                <a:latin typeface="Open Sauce Medium"/>
              </a:rPr>
              <a:t>Session –1</a:t>
            </a:r>
            <a:endParaRPr lang="x-none" sz="3200" b="0" strike="noStrike" spc="-1">
              <a:solidFill>
                <a:srgbClr val="000000"/>
              </a:solidFill>
              <a:latin typeface="Arial"/>
            </a:endParaRPr>
          </a:p>
          <a:p>
            <a:pPr>
              <a:lnSpc>
                <a:spcPct val="100000"/>
              </a:lnSpc>
            </a:pPr>
            <a:r>
              <a:rPr lang="en-IN" sz="3200" b="1" strike="noStrike" spc="-1">
                <a:solidFill>
                  <a:srgbClr val="000000"/>
                </a:solidFill>
                <a:latin typeface="Open Sauce Medium"/>
              </a:rPr>
              <a:t>Fundamentals of Oncology</a:t>
            </a:r>
            <a:endParaRPr lang="x-none" sz="3200" b="0" strike="noStrike" spc="-1">
              <a:solidFill>
                <a:srgbClr val="000000"/>
              </a:solidFill>
              <a:latin typeface="Arial"/>
            </a:endParaRPr>
          </a:p>
        </p:txBody>
      </p:sp>
      <p:sp>
        <p:nvSpPr>
          <p:cNvPr id="184" name="AutoShape 15"/>
          <p:cNvSpPr/>
          <p:nvPr/>
        </p:nvSpPr>
        <p:spPr>
          <a:xfrm flipH="1">
            <a:off x="1285560" y="1571400"/>
            <a:ext cx="15156720" cy="360"/>
          </a:xfrm>
          <a:prstGeom prst="line">
            <a:avLst/>
          </a:prstGeom>
          <a:ln w="76200">
            <a:solidFill>
              <a:srgbClr val="C23A97"/>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x-none" sz="1800" b="0" strike="noStrike" spc="-1">
              <a:solidFill>
                <a:srgbClr val="000000"/>
              </a:solidFill>
              <a:latin typeface="Arial"/>
            </a:endParaRPr>
          </a:p>
        </p:txBody>
      </p:sp>
      <p:sp>
        <p:nvSpPr>
          <p:cNvPr id="185" name="AutoShape 16"/>
          <p:cNvSpPr/>
          <p:nvPr/>
        </p:nvSpPr>
        <p:spPr>
          <a:xfrm flipH="1">
            <a:off x="1285560" y="428400"/>
            <a:ext cx="15156720" cy="360"/>
          </a:xfrm>
          <a:prstGeom prst="line">
            <a:avLst/>
          </a:prstGeom>
          <a:ln w="76200">
            <a:solidFill>
              <a:srgbClr val="C23A97"/>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x-none" sz="1800" b="0" strike="noStrike" spc="-1">
              <a:solidFill>
                <a:srgbClr val="000000"/>
              </a:solidFill>
              <a:latin typeface="Arial"/>
            </a:endParaRPr>
          </a:p>
        </p:txBody>
      </p:sp>
      <p:sp>
        <p:nvSpPr>
          <p:cNvPr id="186" name="TextBox 16"/>
          <p:cNvSpPr/>
          <p:nvPr/>
        </p:nvSpPr>
        <p:spPr>
          <a:xfrm>
            <a:off x="2000160" y="571320"/>
            <a:ext cx="13572720" cy="912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IN" sz="5400" b="1" strike="noStrike" cap="all" spc="-1">
                <a:solidFill>
                  <a:srgbClr val="FFFFFF"/>
                </a:solidFill>
                <a:latin typeface="Open Sauce Medium"/>
              </a:rPr>
              <a:t>SCIENTIFIC SESSIONS</a:t>
            </a:r>
            <a:endParaRPr lang="x-none" sz="5400" b="0" strike="noStrike" spc="-1">
              <a:solidFill>
                <a:srgbClr val="000000"/>
              </a:solidFill>
              <a:latin typeface="Arial"/>
            </a:endParaRPr>
          </a:p>
        </p:txBody>
      </p:sp>
      <p:sp>
        <p:nvSpPr>
          <p:cNvPr id="187" name="Rectangle 17"/>
          <p:cNvSpPr/>
          <p:nvPr/>
        </p:nvSpPr>
        <p:spPr>
          <a:xfrm>
            <a:off x="1928880" y="4000320"/>
            <a:ext cx="6071760" cy="106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IN" sz="3200" b="1" strike="noStrike" spc="-1">
                <a:solidFill>
                  <a:srgbClr val="000000"/>
                </a:solidFill>
                <a:latin typeface="Open Sauce Medium"/>
              </a:rPr>
              <a:t>Session –2 </a:t>
            </a:r>
            <a:endParaRPr lang="x-none" sz="3200" b="0" strike="noStrike" spc="-1">
              <a:solidFill>
                <a:srgbClr val="000000"/>
              </a:solidFill>
              <a:latin typeface="Arial"/>
            </a:endParaRPr>
          </a:p>
          <a:p>
            <a:pPr algn="just">
              <a:lnSpc>
                <a:spcPct val="100000"/>
              </a:lnSpc>
            </a:pPr>
            <a:r>
              <a:rPr lang="en-IN" sz="3200" b="1" strike="noStrike" spc="-1">
                <a:solidFill>
                  <a:srgbClr val="000000"/>
                </a:solidFill>
                <a:latin typeface="Open Sauce Medium"/>
              </a:rPr>
              <a:t>Cancer Biology</a:t>
            </a:r>
            <a:endParaRPr lang="x-none" sz="3200" b="0" strike="noStrike" spc="-1">
              <a:solidFill>
                <a:srgbClr val="000000"/>
              </a:solidFill>
              <a:latin typeface="Arial"/>
            </a:endParaRPr>
          </a:p>
        </p:txBody>
      </p:sp>
      <p:sp>
        <p:nvSpPr>
          <p:cNvPr id="188" name="Rectangle 18"/>
          <p:cNvSpPr/>
          <p:nvPr/>
        </p:nvSpPr>
        <p:spPr>
          <a:xfrm>
            <a:off x="1928880" y="5643720"/>
            <a:ext cx="5786280" cy="106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IN" sz="3200" b="1" strike="noStrike" spc="-1">
                <a:solidFill>
                  <a:srgbClr val="000000"/>
                </a:solidFill>
                <a:latin typeface="Open Sauce Medium"/>
              </a:rPr>
              <a:t>Session –3</a:t>
            </a:r>
            <a:endParaRPr lang="x-none" sz="3200" b="0" strike="noStrike" spc="-1">
              <a:solidFill>
                <a:srgbClr val="000000"/>
              </a:solidFill>
              <a:latin typeface="Arial"/>
            </a:endParaRPr>
          </a:p>
          <a:p>
            <a:pPr>
              <a:lnSpc>
                <a:spcPct val="100000"/>
              </a:lnSpc>
            </a:pPr>
            <a:r>
              <a:rPr lang="en-IN" sz="3200" b="1" strike="noStrike" spc="-1">
                <a:solidFill>
                  <a:srgbClr val="000000"/>
                </a:solidFill>
                <a:latin typeface="Open Sauce Medium"/>
              </a:rPr>
              <a:t>Types of Cancers</a:t>
            </a:r>
            <a:endParaRPr lang="x-none" sz="3200" b="0" strike="noStrike" spc="-1">
              <a:solidFill>
                <a:srgbClr val="000000"/>
              </a:solidFill>
              <a:latin typeface="Arial"/>
            </a:endParaRPr>
          </a:p>
        </p:txBody>
      </p:sp>
      <p:sp>
        <p:nvSpPr>
          <p:cNvPr id="189" name="Rectangle 19"/>
          <p:cNvSpPr/>
          <p:nvPr/>
        </p:nvSpPr>
        <p:spPr>
          <a:xfrm>
            <a:off x="1794600" y="7286760"/>
            <a:ext cx="6658200" cy="1064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IN" sz="3200" b="1" strike="noStrike" spc="-1">
                <a:solidFill>
                  <a:srgbClr val="000000"/>
                </a:solidFill>
                <a:latin typeface="Open Sauce Medium"/>
              </a:rPr>
              <a:t>Session –4</a:t>
            </a:r>
            <a:endParaRPr lang="x-none" sz="3200" b="0" strike="noStrike" spc="-1">
              <a:solidFill>
                <a:srgbClr val="000000"/>
              </a:solidFill>
              <a:latin typeface="Arial"/>
            </a:endParaRPr>
          </a:p>
          <a:p>
            <a:pPr>
              <a:lnSpc>
                <a:spcPct val="100000"/>
              </a:lnSpc>
            </a:pPr>
            <a:r>
              <a:rPr lang="en-IN" sz="3200" b="1" strike="noStrike" spc="-1">
                <a:solidFill>
                  <a:srgbClr val="000000"/>
                </a:solidFill>
                <a:latin typeface="Open Sauce Medium"/>
              </a:rPr>
              <a:t>Cancer Therapy and Treatments</a:t>
            </a:r>
            <a:endParaRPr lang="x-none" sz="3200" b="0" strike="noStrike" spc="-1">
              <a:solidFill>
                <a:srgbClr val="000000"/>
              </a:solidFill>
              <a:latin typeface="Arial"/>
            </a:endParaRPr>
          </a:p>
        </p:txBody>
      </p:sp>
      <p:sp>
        <p:nvSpPr>
          <p:cNvPr id="190" name="Rectangle 20"/>
          <p:cNvSpPr/>
          <p:nvPr/>
        </p:nvSpPr>
        <p:spPr>
          <a:xfrm>
            <a:off x="9572760" y="2214720"/>
            <a:ext cx="6500520" cy="106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pPr>
            <a:r>
              <a:rPr lang="en-IN" sz="3200" b="1" strike="noStrike" spc="-1">
                <a:solidFill>
                  <a:srgbClr val="000000"/>
                </a:solidFill>
                <a:latin typeface="Open Sauce Medium"/>
              </a:rPr>
              <a:t>Session –5</a:t>
            </a:r>
            <a:endParaRPr lang="x-none" sz="3200" b="0" strike="noStrike" spc="-1">
              <a:solidFill>
                <a:srgbClr val="000000"/>
              </a:solidFill>
              <a:latin typeface="Arial"/>
            </a:endParaRPr>
          </a:p>
          <a:p>
            <a:pPr>
              <a:lnSpc>
                <a:spcPct val="100000"/>
              </a:lnSpc>
            </a:pPr>
            <a:r>
              <a:rPr lang="en-IN" sz="3200" b="1" strike="noStrike" spc="-1">
                <a:solidFill>
                  <a:srgbClr val="000000"/>
                </a:solidFill>
                <a:latin typeface="Open Sauce Medium"/>
              </a:rPr>
              <a:t>Cancer Screening &amp; Diagnosis</a:t>
            </a:r>
            <a:endParaRPr lang="x-none" sz="3200" b="0" strike="noStrike" spc="-1">
              <a:solidFill>
                <a:srgbClr val="000000"/>
              </a:solidFill>
              <a:latin typeface="Arial"/>
            </a:endParaRPr>
          </a:p>
        </p:txBody>
      </p:sp>
      <p:sp>
        <p:nvSpPr>
          <p:cNvPr id="191" name="Rectangle 21"/>
          <p:cNvSpPr/>
          <p:nvPr/>
        </p:nvSpPr>
        <p:spPr>
          <a:xfrm>
            <a:off x="9572760" y="3788280"/>
            <a:ext cx="9286560" cy="1551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pPr>
            <a:r>
              <a:rPr lang="en-IN" sz="3200" b="1" strike="noStrike" spc="-1">
                <a:solidFill>
                  <a:srgbClr val="000000"/>
                </a:solidFill>
                <a:latin typeface="Open Sauce Medium"/>
              </a:rPr>
              <a:t>Session –6</a:t>
            </a:r>
            <a:endParaRPr lang="x-none" sz="3200" b="0" strike="noStrike" spc="-1">
              <a:solidFill>
                <a:srgbClr val="000000"/>
              </a:solidFill>
              <a:latin typeface="Arial"/>
            </a:endParaRPr>
          </a:p>
          <a:p>
            <a:pPr>
              <a:lnSpc>
                <a:spcPct val="100000"/>
              </a:lnSpc>
            </a:pPr>
            <a:r>
              <a:rPr lang="en-IN" sz="3200" b="1" strike="noStrike" spc="-1">
                <a:solidFill>
                  <a:srgbClr val="000000"/>
                </a:solidFill>
                <a:latin typeface="Open Sauce Medium"/>
              </a:rPr>
              <a:t>Cancer Management </a:t>
            </a:r>
            <a:endParaRPr lang="x-none" sz="3200" b="0" strike="noStrike" spc="-1">
              <a:solidFill>
                <a:srgbClr val="000000"/>
              </a:solidFill>
              <a:latin typeface="Arial"/>
            </a:endParaRPr>
          </a:p>
          <a:p>
            <a:pPr>
              <a:lnSpc>
                <a:spcPct val="100000"/>
              </a:lnSpc>
            </a:pPr>
            <a:r>
              <a:rPr lang="en-IN" sz="3200" b="1" strike="noStrike" spc="-1">
                <a:solidFill>
                  <a:srgbClr val="000000"/>
                </a:solidFill>
                <a:latin typeface="Open Sauce Medium"/>
              </a:rPr>
              <a:t>and Prevention</a:t>
            </a:r>
            <a:endParaRPr lang="x-none" sz="3200" b="0" strike="noStrike" spc="-1">
              <a:solidFill>
                <a:srgbClr val="000000"/>
              </a:solidFill>
              <a:latin typeface="Arial"/>
            </a:endParaRPr>
          </a:p>
        </p:txBody>
      </p:sp>
      <p:sp>
        <p:nvSpPr>
          <p:cNvPr id="192" name="Rectangle 22"/>
          <p:cNvSpPr/>
          <p:nvPr/>
        </p:nvSpPr>
        <p:spPr>
          <a:xfrm>
            <a:off x="9644040" y="5709240"/>
            <a:ext cx="7643520" cy="106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pPr>
            <a:r>
              <a:rPr lang="en-IN" sz="3200" b="1" strike="noStrike" spc="-1">
                <a:solidFill>
                  <a:srgbClr val="000000"/>
                </a:solidFill>
                <a:latin typeface="Open Sauce Medium"/>
              </a:rPr>
              <a:t>Session –7</a:t>
            </a:r>
            <a:endParaRPr lang="x-none" sz="3200" b="0" strike="noStrike" spc="-1">
              <a:solidFill>
                <a:srgbClr val="000000"/>
              </a:solidFill>
              <a:latin typeface="Arial"/>
            </a:endParaRPr>
          </a:p>
          <a:p>
            <a:pPr algn="just">
              <a:lnSpc>
                <a:spcPct val="100000"/>
              </a:lnSpc>
            </a:pPr>
            <a:r>
              <a:rPr lang="en-IN" sz="3200" b="1" strike="noStrike" spc="-1">
                <a:solidFill>
                  <a:srgbClr val="000000"/>
                </a:solidFill>
                <a:latin typeface="Open Sauce Medium"/>
              </a:rPr>
              <a:t>Cancer Drug and Treatments</a:t>
            </a:r>
            <a:endParaRPr lang="x-none" sz="3200" b="0" strike="noStrike" spc="-1">
              <a:solidFill>
                <a:srgbClr val="000000"/>
              </a:solidFill>
              <a:latin typeface="Arial"/>
            </a:endParaRPr>
          </a:p>
        </p:txBody>
      </p:sp>
      <p:sp>
        <p:nvSpPr>
          <p:cNvPr id="193" name="Rectangle 23"/>
          <p:cNvSpPr/>
          <p:nvPr/>
        </p:nvSpPr>
        <p:spPr>
          <a:xfrm>
            <a:off x="9644040" y="7215120"/>
            <a:ext cx="9143640" cy="2526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pPr>
            <a:r>
              <a:rPr lang="en-IN" sz="3200" b="1" strike="noStrike" spc="-1">
                <a:solidFill>
                  <a:srgbClr val="000000"/>
                </a:solidFill>
                <a:latin typeface="Open Sauce Medium"/>
              </a:rPr>
              <a:t>Session –8</a:t>
            </a:r>
            <a:endParaRPr lang="x-none" sz="3200" b="0" strike="noStrike" spc="-1">
              <a:solidFill>
                <a:srgbClr val="000000"/>
              </a:solidFill>
              <a:latin typeface="Arial"/>
            </a:endParaRPr>
          </a:p>
          <a:p>
            <a:pPr algn="just">
              <a:lnSpc>
                <a:spcPct val="100000"/>
              </a:lnSpc>
            </a:pPr>
            <a:r>
              <a:rPr lang="en-IN" sz="3200" b="1" strike="noStrike" spc="-1">
                <a:solidFill>
                  <a:srgbClr val="000000"/>
                </a:solidFill>
                <a:latin typeface="Open Sauce Medium"/>
              </a:rPr>
              <a:t>Cancer Biomarkers, </a:t>
            </a:r>
            <a:endParaRPr lang="x-none" sz="3200" b="0" strike="noStrike" spc="-1">
              <a:solidFill>
                <a:srgbClr val="000000"/>
              </a:solidFill>
              <a:latin typeface="Arial"/>
            </a:endParaRPr>
          </a:p>
          <a:p>
            <a:pPr algn="just">
              <a:lnSpc>
                <a:spcPct val="100000"/>
              </a:lnSpc>
            </a:pPr>
            <a:r>
              <a:rPr lang="en-IN" sz="3200" b="1" strike="noStrike" spc="-1">
                <a:solidFill>
                  <a:srgbClr val="000000"/>
                </a:solidFill>
                <a:latin typeface="Open Sauce Medium"/>
              </a:rPr>
              <a:t>Nanotechnology, Artificial </a:t>
            </a:r>
            <a:endParaRPr lang="x-none" sz="3200" b="0" strike="noStrike" spc="-1">
              <a:solidFill>
                <a:srgbClr val="000000"/>
              </a:solidFill>
              <a:latin typeface="Arial"/>
            </a:endParaRPr>
          </a:p>
          <a:p>
            <a:pPr algn="just">
              <a:lnSpc>
                <a:spcPct val="100000"/>
              </a:lnSpc>
            </a:pPr>
            <a:r>
              <a:rPr lang="en-IN" sz="3200" b="1" strike="noStrike" spc="-1">
                <a:solidFill>
                  <a:srgbClr val="000000"/>
                </a:solidFill>
                <a:latin typeface="Open Sauce Medium"/>
              </a:rPr>
              <a:t>Intelligence and Recent </a:t>
            </a:r>
            <a:endParaRPr lang="x-none" sz="3200" b="0" strike="noStrike" spc="-1">
              <a:solidFill>
                <a:srgbClr val="000000"/>
              </a:solidFill>
              <a:latin typeface="Arial"/>
            </a:endParaRPr>
          </a:p>
          <a:p>
            <a:pPr algn="just">
              <a:lnSpc>
                <a:spcPct val="100000"/>
              </a:lnSpc>
            </a:pPr>
            <a:r>
              <a:rPr lang="en-IN" sz="3200" b="1" strike="noStrike" spc="-1">
                <a:solidFill>
                  <a:srgbClr val="000000"/>
                </a:solidFill>
                <a:latin typeface="Open Sauce Medium"/>
              </a:rPr>
              <a:t>Technologies in Oncology</a:t>
            </a:r>
            <a:endParaRPr lang="x-none" sz="3200" b="0" strike="noStrike" spc="-1">
              <a:solidFill>
                <a:srgbClr val="000000"/>
              </a:solidFill>
              <a:latin typeface="Arial"/>
            </a:endParaRPr>
          </a:p>
        </p:txBody>
      </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Freeform 6"/>
          <p:cNvSpPr/>
          <p:nvPr/>
        </p:nvSpPr>
        <p:spPr>
          <a:xfrm>
            <a:off x="0" y="0"/>
            <a:ext cx="18287640" cy="10286640"/>
          </a:xfrm>
          <a:custGeom>
            <a:avLst/>
            <a:gdLst>
              <a:gd name="textAreaLeft" fmla="*/ 0 w 18287640"/>
              <a:gd name="textAreaRight" fmla="*/ 18288000 w 18287640"/>
              <a:gd name="textAreaTop" fmla="*/ 0 h 10286640"/>
              <a:gd name="textAreaBottom" fmla="*/ 10287000 h 10286640"/>
            </a:gdLst>
            <a:ahLst/>
            <a:cxnLst/>
            <a:rect l="textAreaLeft" t="textAreaTop" r="textAreaRight" b="textAreaBottom"/>
            <a:pathLst>
              <a:path w="18288000" h="10287000">
                <a:moveTo>
                  <a:pt x="0" y="0"/>
                </a:moveTo>
                <a:lnTo>
                  <a:pt x="18288000" y="0"/>
                </a:lnTo>
                <a:lnTo>
                  <a:pt x="18288000" y="10287000"/>
                </a:lnTo>
                <a:lnTo>
                  <a:pt x="0" y="10287000"/>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grpSp>
        <p:nvGrpSpPr>
          <p:cNvPr id="195" name="Group 4"/>
          <p:cNvGrpSpPr/>
          <p:nvPr/>
        </p:nvGrpSpPr>
        <p:grpSpPr>
          <a:xfrm>
            <a:off x="624600" y="457200"/>
            <a:ext cx="17108280" cy="9372600"/>
            <a:chOff x="624600" y="457200"/>
            <a:chExt cx="17108280" cy="9372600"/>
          </a:xfrm>
        </p:grpSpPr>
        <p:sp>
          <p:nvSpPr>
            <p:cNvPr id="196" name="Freeform 14"/>
            <p:cNvSpPr/>
            <p:nvPr/>
          </p:nvSpPr>
          <p:spPr>
            <a:xfrm>
              <a:off x="624600" y="632520"/>
              <a:ext cx="17108280" cy="9197280"/>
            </a:xfrm>
            <a:custGeom>
              <a:avLst/>
              <a:gdLst>
                <a:gd name="textAreaLeft" fmla="*/ 0 w 17108280"/>
                <a:gd name="textAreaRight" fmla="*/ 17108640 w 17108280"/>
                <a:gd name="textAreaTop" fmla="*/ 0 h 9197280"/>
                <a:gd name="textAreaBottom" fmla="*/ 9197640 h 9197280"/>
              </a:gdLst>
              <a:ahLst/>
              <a:cxnLst/>
              <a:rect l="textAreaLeft" t="textAreaTop" r="textAreaRight" b="textAreaBottom"/>
              <a:pathLst>
                <a:path w="4065634" h="1498301">
                  <a:moveTo>
                    <a:pt x="0" y="0"/>
                  </a:moveTo>
                  <a:lnTo>
                    <a:pt x="4065634" y="0"/>
                  </a:lnTo>
                  <a:lnTo>
                    <a:pt x="4065634" y="1498301"/>
                  </a:lnTo>
                  <a:lnTo>
                    <a:pt x="0" y="1498301"/>
                  </a:lnTo>
                  <a:close/>
                </a:path>
              </a:pathLst>
            </a:custGeom>
            <a:solidFill>
              <a:srgbClr val="F5F5F5"/>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sp>
          <p:nvSpPr>
            <p:cNvPr id="197" name="TextBox 27"/>
            <p:cNvSpPr/>
            <p:nvPr/>
          </p:nvSpPr>
          <p:spPr>
            <a:xfrm>
              <a:off x="624600" y="457200"/>
              <a:ext cx="3420000" cy="516492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endParaRPr lang="en-US" sz="1800" b="0" strike="noStrike" spc="-1">
                <a:solidFill>
                  <a:srgbClr val="000000"/>
                </a:solidFill>
                <a:latin typeface="Calibri"/>
              </a:endParaRPr>
            </a:p>
          </p:txBody>
        </p:sp>
      </p:grpSp>
      <p:sp>
        <p:nvSpPr>
          <p:cNvPr id="198" name="TextBox 30"/>
          <p:cNvSpPr/>
          <p:nvPr/>
        </p:nvSpPr>
        <p:spPr>
          <a:xfrm>
            <a:off x="9653760" y="794160"/>
            <a:ext cx="7719840" cy="1496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15000"/>
              </a:lnSpc>
            </a:pPr>
            <a:r>
              <a:rPr lang="en-IN" sz="4000" b="1" strike="noStrike" spc="174">
                <a:solidFill>
                  <a:srgbClr val="000000"/>
                </a:solidFill>
                <a:latin typeface="Open Sauce Medium"/>
              </a:rPr>
              <a:t>Global Webinar on </a:t>
            </a:r>
            <a:r>
              <a:rPr lang="en-IN" sz="4000" b="1" strike="noStrike" spc="174">
                <a:solidFill>
                  <a:srgbClr val="000000"/>
                </a:solidFill>
                <a:latin typeface="Open Sauce Medium"/>
                <a:hlinkClick r:id="rId3"/>
              </a:rPr>
              <a:t>Ecological Engineering and Environmental Technology</a:t>
            </a:r>
            <a:endParaRPr lang="x-none" sz="4000" b="0" strike="noStrike" spc="-1">
              <a:solidFill>
                <a:srgbClr val="000000"/>
              </a:solidFill>
              <a:latin typeface="Arial"/>
            </a:endParaRPr>
          </a:p>
        </p:txBody>
      </p:sp>
      <p:sp>
        <p:nvSpPr>
          <p:cNvPr id="199" name="TextBox 31"/>
          <p:cNvSpPr/>
          <p:nvPr/>
        </p:nvSpPr>
        <p:spPr>
          <a:xfrm>
            <a:off x="9574560" y="3502080"/>
            <a:ext cx="7917120" cy="6033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ts val="2500"/>
              </a:lnSpc>
            </a:pPr>
            <a:r>
              <a:rPr lang="en-IN" sz="1800" b="0" strike="noStrike" spc="-1">
                <a:solidFill>
                  <a:srgbClr val="000000"/>
                </a:solidFill>
                <a:latin typeface="Bitstream Vera Sans Mono"/>
              </a:rPr>
              <a:t>Are you interested in being part of a dynamic platform for cross-sectoral collaboration and fostering a rich exchange of ideas and insights that bridge academia, industry, and policy realms? Look no further than the Global Webinar on Ecological Engineering and Environmental Technology! This webinar provides an eminent platform for the exchange of knowledge and ideas in the realm of sustainable environmental solutions. With a comprehensive agenda spanning various facets of environmental sciences and technologies, this Webinar gathers scholars, researchers, and practitioners to discuss cutting-edge innovations, strategies, and challenges. It is a forum dedicated to fostering collaboration and disseminating insights to drive positive changes in ecological engineering and environmental technology. Join us and be part of the brightest minds and passionate souls in the pursuit of sustainable solutions for our ever-evolving environmental challenges.</a:t>
            </a:r>
            <a:endParaRPr lang="x-none" sz="1800" b="0" strike="noStrike" spc="-1">
              <a:solidFill>
                <a:srgbClr val="000000"/>
              </a:solidFill>
              <a:latin typeface="Bitstream Vera Sans Mono"/>
            </a:endParaRPr>
          </a:p>
        </p:txBody>
      </p:sp>
      <p:sp>
        <p:nvSpPr>
          <p:cNvPr id="200" name="AutoShape 5"/>
          <p:cNvSpPr/>
          <p:nvPr/>
        </p:nvSpPr>
        <p:spPr>
          <a:xfrm flipH="1">
            <a:off x="6286480" y="3286112"/>
            <a:ext cx="11325240" cy="720"/>
          </a:xfrm>
          <a:prstGeom prst="line">
            <a:avLst/>
          </a:prstGeom>
          <a:ln w="76200">
            <a:solidFill>
              <a:srgbClr val="C23A97"/>
            </a:solidFill>
            <a:round/>
          </a:ln>
        </p:spPr>
        <p:style>
          <a:lnRef idx="0">
            <a:scrgbClr r="0" g="0" b="0"/>
          </a:lnRef>
          <a:fillRef idx="0">
            <a:scrgbClr r="0" g="0" b="0"/>
          </a:fillRef>
          <a:effectRef idx="0">
            <a:scrgbClr r="0" g="0" b="0"/>
          </a:effectRef>
          <a:fontRef idx="minor"/>
        </p:style>
        <p:txBody>
          <a:bodyPr lIns="90000" tIns="-44280" rIns="90000" bIns="-44280" anchor="t" anchorCtr="1">
            <a:noAutofit/>
          </a:bodyPr>
          <a:lstStyle/>
          <a:p>
            <a:endParaRPr lang="x-none" sz="1800" b="0" strike="noStrike" spc="-1">
              <a:solidFill>
                <a:srgbClr val="000000"/>
              </a:solidFill>
              <a:latin typeface="Arial"/>
            </a:endParaRPr>
          </a:p>
        </p:txBody>
      </p:sp>
      <p:pic>
        <p:nvPicPr>
          <p:cNvPr id="201" name="Picture 3" descr="4.png"/>
          <p:cNvPicPr/>
          <p:nvPr/>
        </p:nvPicPr>
        <p:blipFill>
          <a:blip r:embed="rId4"/>
          <a:stretch/>
        </p:blipFill>
        <p:spPr>
          <a:xfrm>
            <a:off x="572760" y="632520"/>
            <a:ext cx="8685000" cy="9192960"/>
          </a:xfrm>
          <a:prstGeom prst="rect">
            <a:avLst/>
          </a:prstGeom>
          <a:ln w="0">
            <a:noFill/>
          </a:ln>
        </p:spPr>
      </p:pic>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Freeform 2"/>
          <p:cNvSpPr/>
          <p:nvPr/>
        </p:nvSpPr>
        <p:spPr>
          <a:xfrm rot="1351200" flipH="1">
            <a:off x="-1272960" y="-3110040"/>
            <a:ext cx="20832840" cy="16506000"/>
          </a:xfrm>
          <a:custGeom>
            <a:avLst/>
            <a:gdLst>
              <a:gd name="textAreaLeft" fmla="*/ -360 w 20832840"/>
              <a:gd name="textAreaRight" fmla="*/ 20832840 w 20832840"/>
              <a:gd name="textAreaTop" fmla="*/ 0 h 16506000"/>
              <a:gd name="textAreaBottom" fmla="*/ 16506360 h 16506000"/>
            </a:gdLst>
            <a:ahLst/>
            <a:cxnLst/>
            <a:rect l="textAreaLeft" t="textAreaTop" r="textAreaRight" b="textAreaBottom"/>
            <a:pathLst>
              <a:path w="20833322" h="16506339">
                <a:moveTo>
                  <a:pt x="20833322" y="7003569"/>
                </a:moveTo>
                <a:lnTo>
                  <a:pt x="3939507" y="0"/>
                </a:lnTo>
                <a:lnTo>
                  <a:pt x="0" y="9502771"/>
                </a:lnTo>
                <a:lnTo>
                  <a:pt x="16893815" y="16506340"/>
                </a:lnTo>
                <a:lnTo>
                  <a:pt x="20833322" y="7003569"/>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grpSp>
        <p:nvGrpSpPr>
          <p:cNvPr id="203" name="Group 3"/>
          <p:cNvGrpSpPr/>
          <p:nvPr/>
        </p:nvGrpSpPr>
        <p:grpSpPr>
          <a:xfrm>
            <a:off x="1906200" y="1703520"/>
            <a:ext cx="6510960" cy="7940160"/>
            <a:chOff x="1906200" y="1703520"/>
            <a:chExt cx="6510960" cy="7940160"/>
          </a:xfrm>
        </p:grpSpPr>
        <p:sp>
          <p:nvSpPr>
            <p:cNvPr id="204" name="Freeform 4"/>
            <p:cNvSpPr/>
            <p:nvPr/>
          </p:nvSpPr>
          <p:spPr>
            <a:xfrm>
              <a:off x="1906200" y="1857240"/>
              <a:ext cx="6510960" cy="7786440"/>
            </a:xfrm>
            <a:custGeom>
              <a:avLst/>
              <a:gdLst>
                <a:gd name="textAreaLeft" fmla="*/ 0 w 6510960"/>
                <a:gd name="textAreaRight" fmla="*/ 6511320 w 6510960"/>
                <a:gd name="textAreaTop" fmla="*/ 0 h 7786440"/>
                <a:gd name="textAreaBottom" fmla="*/ 7786800 h 7786440"/>
              </a:gdLst>
              <a:ahLst/>
              <a:cxnLst/>
              <a:rect l="textAreaLeft" t="textAreaTop" r="textAreaRight" b="textAreaBottom"/>
              <a:pathLst>
                <a:path w="1350514" h="1446309">
                  <a:moveTo>
                    <a:pt x="0" y="0"/>
                  </a:moveTo>
                  <a:lnTo>
                    <a:pt x="1350514" y="0"/>
                  </a:lnTo>
                  <a:lnTo>
                    <a:pt x="1350514" y="1446309"/>
                  </a:lnTo>
                  <a:lnTo>
                    <a:pt x="0" y="1446309"/>
                  </a:lnTo>
                  <a:close/>
                </a:path>
              </a:pathLst>
            </a:custGeom>
            <a:solidFill>
              <a:srgbClr val="F5F5F5"/>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sp>
          <p:nvSpPr>
            <p:cNvPr id="205" name="TextBox 5"/>
            <p:cNvSpPr/>
            <p:nvPr/>
          </p:nvSpPr>
          <p:spPr>
            <a:xfrm>
              <a:off x="1906200" y="1703520"/>
              <a:ext cx="3918600" cy="452952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pPr algn="ctr">
                <a:lnSpc>
                  <a:spcPts val="1868"/>
                </a:lnSpc>
              </a:pPr>
              <a:endParaRPr lang="en-US" sz="1800" b="0" strike="noStrike" spc="-1">
                <a:solidFill>
                  <a:srgbClr val="000000"/>
                </a:solidFill>
                <a:latin typeface="Calibri"/>
              </a:endParaRPr>
            </a:p>
          </p:txBody>
        </p:sp>
      </p:grpSp>
      <p:grpSp>
        <p:nvGrpSpPr>
          <p:cNvPr id="206" name="Group 6"/>
          <p:cNvGrpSpPr/>
          <p:nvPr/>
        </p:nvGrpSpPr>
        <p:grpSpPr>
          <a:xfrm>
            <a:off x="9581760" y="1646280"/>
            <a:ext cx="6510960" cy="8211600"/>
            <a:chOff x="9581760" y="1646280"/>
            <a:chExt cx="6510960" cy="8211600"/>
          </a:xfrm>
        </p:grpSpPr>
        <p:sp>
          <p:nvSpPr>
            <p:cNvPr id="207" name="Freeform 7"/>
            <p:cNvSpPr/>
            <p:nvPr/>
          </p:nvSpPr>
          <p:spPr>
            <a:xfrm>
              <a:off x="9581760" y="1805400"/>
              <a:ext cx="6510960" cy="8052480"/>
            </a:xfrm>
            <a:custGeom>
              <a:avLst/>
              <a:gdLst>
                <a:gd name="textAreaLeft" fmla="*/ 0 w 6510960"/>
                <a:gd name="textAreaRight" fmla="*/ 6511320 w 6510960"/>
                <a:gd name="textAreaTop" fmla="*/ 0 h 8052480"/>
                <a:gd name="textAreaBottom" fmla="*/ 8052840 h 8052480"/>
              </a:gdLst>
              <a:ahLst/>
              <a:cxnLst/>
              <a:rect l="textAreaLeft" t="textAreaTop" r="textAreaRight" b="textAreaBottom"/>
              <a:pathLst>
                <a:path w="1350514" h="1446309">
                  <a:moveTo>
                    <a:pt x="0" y="0"/>
                  </a:moveTo>
                  <a:lnTo>
                    <a:pt x="1350514" y="0"/>
                  </a:lnTo>
                  <a:lnTo>
                    <a:pt x="1350514" y="1446309"/>
                  </a:lnTo>
                  <a:lnTo>
                    <a:pt x="0" y="1446309"/>
                  </a:lnTo>
                  <a:close/>
                </a:path>
              </a:pathLst>
            </a:custGeom>
            <a:solidFill>
              <a:srgbClr val="F5F5F5"/>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sp>
          <p:nvSpPr>
            <p:cNvPr id="208" name="TextBox 8"/>
            <p:cNvSpPr/>
            <p:nvPr/>
          </p:nvSpPr>
          <p:spPr>
            <a:xfrm>
              <a:off x="9581760" y="1646280"/>
              <a:ext cx="3918600" cy="468432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pPr algn="ctr">
                <a:lnSpc>
                  <a:spcPts val="1868"/>
                </a:lnSpc>
              </a:pPr>
              <a:endParaRPr lang="en-US" sz="1800" b="0" strike="noStrike" spc="-1">
                <a:solidFill>
                  <a:srgbClr val="000000"/>
                </a:solidFill>
                <a:latin typeface="Calibri"/>
              </a:endParaRPr>
            </a:p>
          </p:txBody>
        </p:sp>
      </p:grpSp>
      <p:sp>
        <p:nvSpPr>
          <p:cNvPr id="209" name="TextBox 10"/>
          <p:cNvSpPr/>
          <p:nvPr/>
        </p:nvSpPr>
        <p:spPr>
          <a:xfrm>
            <a:off x="2000160" y="2071800"/>
            <a:ext cx="6429240" cy="1462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pPr>
            <a:r>
              <a:rPr lang="en-IN" sz="3200" b="1" strike="noStrike" spc="-1">
                <a:solidFill>
                  <a:srgbClr val="000000"/>
                </a:solidFill>
                <a:latin typeface="Open Sauce Medium"/>
              </a:rPr>
              <a:t>Session –1</a:t>
            </a:r>
            <a:endParaRPr lang="x-none" sz="3200" b="0" strike="noStrike" spc="-1">
              <a:solidFill>
                <a:srgbClr val="000000"/>
              </a:solidFill>
              <a:latin typeface="Arial"/>
            </a:endParaRPr>
          </a:p>
          <a:p>
            <a:pPr>
              <a:lnSpc>
                <a:spcPct val="100000"/>
              </a:lnSpc>
            </a:pPr>
            <a:r>
              <a:rPr lang="en-IN" sz="3200" b="1" strike="noStrike" spc="-1">
                <a:solidFill>
                  <a:srgbClr val="000000"/>
                </a:solidFill>
                <a:latin typeface="Open Sauce Medium"/>
              </a:rPr>
              <a:t>Environmental Dynamics and Global Change</a:t>
            </a:r>
            <a:endParaRPr lang="x-none" sz="3200" b="0" strike="noStrike" spc="-1">
              <a:solidFill>
                <a:srgbClr val="000000"/>
              </a:solidFill>
              <a:latin typeface="Arial"/>
            </a:endParaRPr>
          </a:p>
        </p:txBody>
      </p:sp>
      <p:sp>
        <p:nvSpPr>
          <p:cNvPr id="210" name="AutoShape 15"/>
          <p:cNvSpPr/>
          <p:nvPr/>
        </p:nvSpPr>
        <p:spPr>
          <a:xfrm flipH="1">
            <a:off x="1285560" y="1571400"/>
            <a:ext cx="15156720" cy="360"/>
          </a:xfrm>
          <a:prstGeom prst="line">
            <a:avLst/>
          </a:prstGeom>
          <a:ln w="76200">
            <a:solidFill>
              <a:srgbClr val="C23A97"/>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x-none" sz="1800" b="0" strike="noStrike" spc="-1">
              <a:solidFill>
                <a:srgbClr val="000000"/>
              </a:solidFill>
              <a:latin typeface="Arial"/>
            </a:endParaRPr>
          </a:p>
        </p:txBody>
      </p:sp>
      <p:sp>
        <p:nvSpPr>
          <p:cNvPr id="211" name="AutoShape 16"/>
          <p:cNvSpPr/>
          <p:nvPr/>
        </p:nvSpPr>
        <p:spPr>
          <a:xfrm flipH="1">
            <a:off x="1285560" y="428400"/>
            <a:ext cx="15156720" cy="360"/>
          </a:xfrm>
          <a:prstGeom prst="line">
            <a:avLst/>
          </a:prstGeom>
          <a:ln w="76200">
            <a:solidFill>
              <a:srgbClr val="C23A97"/>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x-none" sz="1800" b="0" strike="noStrike" spc="-1">
              <a:solidFill>
                <a:srgbClr val="000000"/>
              </a:solidFill>
              <a:latin typeface="Arial"/>
            </a:endParaRPr>
          </a:p>
        </p:txBody>
      </p:sp>
      <p:sp>
        <p:nvSpPr>
          <p:cNvPr id="212" name="TextBox 16"/>
          <p:cNvSpPr/>
          <p:nvPr/>
        </p:nvSpPr>
        <p:spPr>
          <a:xfrm>
            <a:off x="2000160" y="571320"/>
            <a:ext cx="13572720" cy="912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IN" sz="5400" b="1" strike="noStrike" cap="all" spc="-1">
                <a:solidFill>
                  <a:srgbClr val="FFFFFF"/>
                </a:solidFill>
                <a:latin typeface="Open Sauce Medium"/>
              </a:rPr>
              <a:t>SCIENTIFIC SESSIONS</a:t>
            </a:r>
            <a:endParaRPr lang="x-none" sz="5400" b="0" strike="noStrike" spc="-1">
              <a:solidFill>
                <a:srgbClr val="000000"/>
              </a:solidFill>
              <a:latin typeface="Arial"/>
            </a:endParaRPr>
          </a:p>
        </p:txBody>
      </p:sp>
      <p:sp>
        <p:nvSpPr>
          <p:cNvPr id="213" name="Rectangle 17"/>
          <p:cNvSpPr/>
          <p:nvPr/>
        </p:nvSpPr>
        <p:spPr>
          <a:xfrm>
            <a:off x="1928880" y="3857760"/>
            <a:ext cx="6071760" cy="1551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IN" sz="3200" b="1" strike="noStrike" spc="-1">
                <a:solidFill>
                  <a:srgbClr val="000000"/>
                </a:solidFill>
                <a:latin typeface="Open Sauce Medium"/>
              </a:rPr>
              <a:t>Session –2 </a:t>
            </a:r>
            <a:endParaRPr lang="x-none" sz="3200" b="0" strike="noStrike" spc="-1">
              <a:solidFill>
                <a:srgbClr val="000000"/>
              </a:solidFill>
              <a:latin typeface="Arial"/>
            </a:endParaRPr>
          </a:p>
          <a:p>
            <a:pPr algn="just">
              <a:lnSpc>
                <a:spcPct val="100000"/>
              </a:lnSpc>
            </a:pPr>
            <a:r>
              <a:rPr lang="en-IN" sz="3200" b="1" strike="noStrike" spc="-1">
                <a:solidFill>
                  <a:srgbClr val="000000"/>
                </a:solidFill>
                <a:latin typeface="Open Sauce Medium"/>
              </a:rPr>
              <a:t>Sustainable Energy </a:t>
            </a:r>
            <a:endParaRPr lang="x-none" sz="3200" b="0" strike="noStrike" spc="-1">
              <a:solidFill>
                <a:srgbClr val="000000"/>
              </a:solidFill>
              <a:latin typeface="Arial"/>
            </a:endParaRPr>
          </a:p>
          <a:p>
            <a:pPr algn="just">
              <a:lnSpc>
                <a:spcPct val="100000"/>
              </a:lnSpc>
            </a:pPr>
            <a:r>
              <a:rPr lang="en-IN" sz="3200" b="1" strike="noStrike" spc="-1">
                <a:solidFill>
                  <a:srgbClr val="000000"/>
                </a:solidFill>
                <a:latin typeface="Open Sauce Medium"/>
              </a:rPr>
              <a:t>and Biofuels</a:t>
            </a:r>
            <a:endParaRPr lang="x-none" sz="3200" b="0" strike="noStrike" spc="-1">
              <a:solidFill>
                <a:srgbClr val="000000"/>
              </a:solidFill>
              <a:latin typeface="Arial"/>
            </a:endParaRPr>
          </a:p>
        </p:txBody>
      </p:sp>
      <p:sp>
        <p:nvSpPr>
          <p:cNvPr id="214" name="Rectangle 18"/>
          <p:cNvSpPr/>
          <p:nvPr/>
        </p:nvSpPr>
        <p:spPr>
          <a:xfrm>
            <a:off x="1928880" y="5724720"/>
            <a:ext cx="5786280" cy="2039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IN" sz="3200" b="1" strike="noStrike" spc="-1">
                <a:solidFill>
                  <a:srgbClr val="000000"/>
                </a:solidFill>
                <a:latin typeface="Open Sauce Medium"/>
              </a:rPr>
              <a:t>Session –3</a:t>
            </a:r>
            <a:endParaRPr lang="x-none" sz="3200" b="0" strike="noStrike" spc="-1">
              <a:solidFill>
                <a:srgbClr val="000000"/>
              </a:solidFill>
              <a:latin typeface="Arial"/>
            </a:endParaRPr>
          </a:p>
          <a:p>
            <a:pPr>
              <a:lnSpc>
                <a:spcPct val="100000"/>
              </a:lnSpc>
            </a:pPr>
            <a:r>
              <a:rPr lang="en-IN" sz="3200" b="1" strike="noStrike" spc="-1">
                <a:solidFill>
                  <a:srgbClr val="000000"/>
                </a:solidFill>
                <a:latin typeface="Open Sauce Medium"/>
              </a:rPr>
              <a:t>Environmental Restoration and Biodiversity Conservation</a:t>
            </a:r>
            <a:endParaRPr lang="x-none" sz="3200" b="0" strike="noStrike" spc="-1">
              <a:solidFill>
                <a:srgbClr val="000000"/>
              </a:solidFill>
              <a:latin typeface="Arial"/>
            </a:endParaRPr>
          </a:p>
        </p:txBody>
      </p:sp>
      <p:sp>
        <p:nvSpPr>
          <p:cNvPr id="215" name="Rectangle 19"/>
          <p:cNvSpPr/>
          <p:nvPr/>
        </p:nvSpPr>
        <p:spPr>
          <a:xfrm>
            <a:off x="1803240" y="8003160"/>
            <a:ext cx="6284880" cy="1551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IN" sz="3200" b="1" strike="noStrike" spc="-1">
                <a:solidFill>
                  <a:srgbClr val="000000"/>
                </a:solidFill>
                <a:latin typeface="Open Sauce Medium"/>
              </a:rPr>
              <a:t>Session –4</a:t>
            </a:r>
            <a:endParaRPr lang="x-none" sz="3200" b="0" strike="noStrike" spc="-1">
              <a:solidFill>
                <a:srgbClr val="000000"/>
              </a:solidFill>
              <a:latin typeface="Arial"/>
            </a:endParaRPr>
          </a:p>
          <a:p>
            <a:pPr>
              <a:lnSpc>
                <a:spcPct val="100000"/>
              </a:lnSpc>
            </a:pPr>
            <a:r>
              <a:rPr lang="en-IN" sz="3200" b="1" strike="noStrike" spc="-1">
                <a:solidFill>
                  <a:srgbClr val="000000"/>
                </a:solidFill>
                <a:latin typeface="Open Sauce Medium"/>
              </a:rPr>
              <a:t>Sustainable Urbanization and </a:t>
            </a:r>
            <a:endParaRPr lang="x-none" sz="3200" b="0" strike="noStrike" spc="-1">
              <a:solidFill>
                <a:srgbClr val="000000"/>
              </a:solidFill>
              <a:latin typeface="Arial"/>
            </a:endParaRPr>
          </a:p>
          <a:p>
            <a:pPr>
              <a:lnSpc>
                <a:spcPct val="100000"/>
              </a:lnSpc>
            </a:pPr>
            <a:r>
              <a:rPr lang="en-IN" sz="3200" b="1" strike="noStrike" spc="-1">
                <a:solidFill>
                  <a:srgbClr val="000000"/>
                </a:solidFill>
                <a:latin typeface="Open Sauce Medium"/>
              </a:rPr>
              <a:t>Ecological Design</a:t>
            </a:r>
            <a:endParaRPr lang="x-none" sz="3200" b="0" strike="noStrike" spc="-1">
              <a:solidFill>
                <a:srgbClr val="000000"/>
              </a:solidFill>
              <a:latin typeface="Arial"/>
            </a:endParaRPr>
          </a:p>
        </p:txBody>
      </p:sp>
      <p:sp>
        <p:nvSpPr>
          <p:cNvPr id="216" name="Rectangle 20"/>
          <p:cNvSpPr/>
          <p:nvPr/>
        </p:nvSpPr>
        <p:spPr>
          <a:xfrm>
            <a:off x="9572760" y="1928880"/>
            <a:ext cx="6500520" cy="1551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pPr>
            <a:r>
              <a:rPr lang="en-IN" sz="3200" b="1" strike="noStrike" spc="-1">
                <a:solidFill>
                  <a:srgbClr val="000000"/>
                </a:solidFill>
                <a:latin typeface="Open Sauce Medium"/>
              </a:rPr>
              <a:t>Session –5</a:t>
            </a:r>
            <a:endParaRPr lang="x-none" sz="3200" b="0" strike="noStrike" spc="-1">
              <a:solidFill>
                <a:srgbClr val="000000"/>
              </a:solidFill>
              <a:latin typeface="Arial"/>
            </a:endParaRPr>
          </a:p>
          <a:p>
            <a:pPr>
              <a:lnSpc>
                <a:spcPct val="100000"/>
              </a:lnSpc>
            </a:pPr>
            <a:r>
              <a:rPr lang="en-IN" sz="3200" b="1" strike="noStrike" spc="-1">
                <a:solidFill>
                  <a:srgbClr val="000000"/>
                </a:solidFill>
                <a:latin typeface="Open Sauce Medium"/>
              </a:rPr>
              <a:t>Environmental Monitoring and Health Assessment</a:t>
            </a:r>
            <a:endParaRPr lang="x-none" sz="3200" b="0" strike="noStrike" spc="-1">
              <a:solidFill>
                <a:srgbClr val="000000"/>
              </a:solidFill>
              <a:latin typeface="Arial"/>
            </a:endParaRPr>
          </a:p>
        </p:txBody>
      </p:sp>
      <p:sp>
        <p:nvSpPr>
          <p:cNvPr id="217" name="Rectangle 21"/>
          <p:cNvSpPr/>
          <p:nvPr/>
        </p:nvSpPr>
        <p:spPr>
          <a:xfrm>
            <a:off x="9572760" y="3859560"/>
            <a:ext cx="9286560" cy="1551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pPr>
            <a:r>
              <a:rPr lang="en-IN" sz="3200" b="1" strike="noStrike" spc="-1">
                <a:solidFill>
                  <a:srgbClr val="000000"/>
                </a:solidFill>
                <a:latin typeface="Open Sauce Medium"/>
              </a:rPr>
              <a:t>Session –6</a:t>
            </a:r>
            <a:endParaRPr lang="x-none" sz="3200" b="0" strike="noStrike" spc="-1">
              <a:solidFill>
                <a:srgbClr val="000000"/>
              </a:solidFill>
              <a:latin typeface="Arial"/>
            </a:endParaRPr>
          </a:p>
          <a:p>
            <a:pPr>
              <a:lnSpc>
                <a:spcPct val="100000"/>
              </a:lnSpc>
            </a:pPr>
            <a:r>
              <a:rPr lang="en-IN" sz="3200" b="1" strike="noStrike" spc="-1">
                <a:solidFill>
                  <a:srgbClr val="000000"/>
                </a:solidFill>
                <a:latin typeface="Open Sauce Medium"/>
              </a:rPr>
              <a:t>Soil and Water Resource </a:t>
            </a:r>
            <a:endParaRPr lang="x-none" sz="3200" b="0" strike="noStrike" spc="-1">
              <a:solidFill>
                <a:srgbClr val="000000"/>
              </a:solidFill>
              <a:latin typeface="Arial"/>
            </a:endParaRPr>
          </a:p>
          <a:p>
            <a:pPr>
              <a:lnSpc>
                <a:spcPct val="100000"/>
              </a:lnSpc>
            </a:pPr>
            <a:r>
              <a:rPr lang="en-IN" sz="3200" b="1" strike="noStrike" spc="-1">
                <a:solidFill>
                  <a:srgbClr val="000000"/>
                </a:solidFill>
                <a:latin typeface="Open Sauce Medium"/>
              </a:rPr>
              <a:t>Management</a:t>
            </a:r>
            <a:endParaRPr lang="x-none" sz="3200" b="0" strike="noStrike" spc="-1">
              <a:solidFill>
                <a:srgbClr val="000000"/>
              </a:solidFill>
              <a:latin typeface="Arial"/>
            </a:endParaRPr>
          </a:p>
        </p:txBody>
      </p:sp>
      <p:sp>
        <p:nvSpPr>
          <p:cNvPr id="218" name="Rectangle 22"/>
          <p:cNvSpPr/>
          <p:nvPr/>
        </p:nvSpPr>
        <p:spPr>
          <a:xfrm>
            <a:off x="9644040" y="5931360"/>
            <a:ext cx="7643520" cy="1551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pPr>
            <a:r>
              <a:rPr lang="en-IN" sz="3200" b="1" strike="noStrike" spc="-1">
                <a:solidFill>
                  <a:srgbClr val="000000"/>
                </a:solidFill>
                <a:latin typeface="Open Sauce Medium"/>
              </a:rPr>
              <a:t>Session –7</a:t>
            </a:r>
            <a:endParaRPr lang="x-none" sz="3200" b="0" strike="noStrike" spc="-1">
              <a:solidFill>
                <a:srgbClr val="000000"/>
              </a:solidFill>
              <a:latin typeface="Arial"/>
            </a:endParaRPr>
          </a:p>
          <a:p>
            <a:pPr algn="just">
              <a:lnSpc>
                <a:spcPct val="100000"/>
              </a:lnSpc>
            </a:pPr>
            <a:r>
              <a:rPr lang="en-IN" sz="3200" b="1" strike="noStrike" spc="-1">
                <a:solidFill>
                  <a:srgbClr val="000000"/>
                </a:solidFill>
                <a:latin typeface="Open Sauce Medium"/>
              </a:rPr>
              <a:t>Waste Management and </a:t>
            </a:r>
            <a:endParaRPr lang="x-none" sz="3200" b="0" strike="noStrike" spc="-1">
              <a:solidFill>
                <a:srgbClr val="000000"/>
              </a:solidFill>
              <a:latin typeface="Arial"/>
            </a:endParaRPr>
          </a:p>
          <a:p>
            <a:pPr algn="just">
              <a:lnSpc>
                <a:spcPct val="100000"/>
              </a:lnSpc>
            </a:pPr>
            <a:r>
              <a:rPr lang="en-IN" sz="3200" b="1" strike="noStrike" spc="-1">
                <a:solidFill>
                  <a:srgbClr val="000000"/>
                </a:solidFill>
                <a:latin typeface="Open Sauce Medium"/>
              </a:rPr>
              <a:t>Circular Economy</a:t>
            </a:r>
            <a:endParaRPr lang="x-none" sz="3200" b="0" strike="noStrike" spc="-1">
              <a:solidFill>
                <a:srgbClr val="000000"/>
              </a:solidFill>
              <a:latin typeface="Arial"/>
            </a:endParaRPr>
          </a:p>
        </p:txBody>
      </p:sp>
      <p:sp>
        <p:nvSpPr>
          <p:cNvPr id="219" name="Rectangle 23"/>
          <p:cNvSpPr/>
          <p:nvPr/>
        </p:nvSpPr>
        <p:spPr>
          <a:xfrm>
            <a:off x="9644040" y="8003160"/>
            <a:ext cx="6500520" cy="1551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pPr>
            <a:r>
              <a:rPr lang="en-IN" sz="3200" b="1" strike="noStrike" spc="-1">
                <a:solidFill>
                  <a:srgbClr val="000000"/>
                </a:solidFill>
                <a:latin typeface="Open Sauce Medium"/>
              </a:rPr>
              <a:t>Session –8</a:t>
            </a:r>
            <a:endParaRPr lang="x-none" sz="3200" b="0" strike="noStrike" spc="-1">
              <a:solidFill>
                <a:srgbClr val="000000"/>
              </a:solidFill>
              <a:latin typeface="Arial"/>
            </a:endParaRPr>
          </a:p>
          <a:p>
            <a:pPr algn="just">
              <a:lnSpc>
                <a:spcPct val="100000"/>
              </a:lnSpc>
            </a:pPr>
            <a:r>
              <a:rPr lang="en-IN" sz="3200" b="1" strike="noStrike" spc="-1">
                <a:solidFill>
                  <a:srgbClr val="000000"/>
                </a:solidFill>
                <a:latin typeface="Open Sauce Medium"/>
              </a:rPr>
              <a:t>Air Quality Management and </a:t>
            </a:r>
            <a:endParaRPr lang="x-none" sz="3200" b="0" strike="noStrike" spc="-1">
              <a:solidFill>
                <a:srgbClr val="000000"/>
              </a:solidFill>
              <a:latin typeface="Arial"/>
            </a:endParaRPr>
          </a:p>
          <a:p>
            <a:pPr algn="just">
              <a:lnSpc>
                <a:spcPct val="100000"/>
              </a:lnSpc>
            </a:pPr>
            <a:r>
              <a:rPr lang="en-IN" sz="3200" b="1" strike="noStrike" spc="-1">
                <a:solidFill>
                  <a:srgbClr val="000000"/>
                </a:solidFill>
                <a:latin typeface="Open Sauce Medium"/>
              </a:rPr>
              <a:t>Pollution Control</a:t>
            </a:r>
            <a:endParaRPr lang="x-none" sz="3200" b="0" strike="noStrike" spc="-1">
              <a:solidFill>
                <a:srgbClr val="000000"/>
              </a:solidFill>
              <a:latin typeface="Arial"/>
            </a:endParaRPr>
          </a:p>
        </p:txBody>
      </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Freeform 2"/>
          <p:cNvSpPr/>
          <p:nvPr/>
        </p:nvSpPr>
        <p:spPr>
          <a:xfrm>
            <a:off x="0" y="0"/>
            <a:ext cx="18287640" cy="10286640"/>
          </a:xfrm>
          <a:custGeom>
            <a:avLst/>
            <a:gdLst>
              <a:gd name="textAreaLeft" fmla="*/ 0 w 18287640"/>
              <a:gd name="textAreaRight" fmla="*/ 18288000 w 18287640"/>
              <a:gd name="textAreaTop" fmla="*/ 0 h 10286640"/>
              <a:gd name="textAreaBottom" fmla="*/ 10287000 h 10286640"/>
            </a:gdLst>
            <a:ahLst/>
            <a:cxnLst/>
            <a:rect l="textAreaLeft" t="textAreaTop" r="textAreaRight" b="textAreaBottom"/>
            <a:pathLst>
              <a:path w="18288000" h="10287000">
                <a:moveTo>
                  <a:pt x="0" y="0"/>
                </a:moveTo>
                <a:lnTo>
                  <a:pt x="18288000" y="0"/>
                </a:lnTo>
                <a:lnTo>
                  <a:pt x="18288000" y="10287000"/>
                </a:lnTo>
                <a:lnTo>
                  <a:pt x="0" y="10287000"/>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grpSp>
        <p:nvGrpSpPr>
          <p:cNvPr id="221" name="Group 3"/>
          <p:cNvGrpSpPr/>
          <p:nvPr/>
        </p:nvGrpSpPr>
        <p:grpSpPr>
          <a:xfrm>
            <a:off x="624600" y="457200"/>
            <a:ext cx="17108280" cy="9372600"/>
            <a:chOff x="624600" y="457200"/>
            <a:chExt cx="17108280" cy="9372600"/>
          </a:xfrm>
        </p:grpSpPr>
        <p:sp>
          <p:nvSpPr>
            <p:cNvPr id="222" name="Freeform 4"/>
            <p:cNvSpPr/>
            <p:nvPr/>
          </p:nvSpPr>
          <p:spPr>
            <a:xfrm>
              <a:off x="624600" y="632520"/>
              <a:ext cx="17108280" cy="9197280"/>
            </a:xfrm>
            <a:custGeom>
              <a:avLst/>
              <a:gdLst>
                <a:gd name="textAreaLeft" fmla="*/ 0 w 17108280"/>
                <a:gd name="textAreaRight" fmla="*/ 17108640 w 17108280"/>
                <a:gd name="textAreaTop" fmla="*/ 0 h 9197280"/>
                <a:gd name="textAreaBottom" fmla="*/ 9197640 h 9197280"/>
              </a:gdLst>
              <a:ahLst/>
              <a:cxnLst/>
              <a:rect l="textAreaLeft" t="textAreaTop" r="textAreaRight" b="textAreaBottom"/>
              <a:pathLst>
                <a:path w="4065634" h="1498301">
                  <a:moveTo>
                    <a:pt x="0" y="0"/>
                  </a:moveTo>
                  <a:lnTo>
                    <a:pt x="4065634" y="0"/>
                  </a:lnTo>
                  <a:lnTo>
                    <a:pt x="4065634" y="1498301"/>
                  </a:lnTo>
                  <a:lnTo>
                    <a:pt x="0" y="1498301"/>
                  </a:lnTo>
                  <a:close/>
                </a:path>
              </a:pathLst>
            </a:custGeom>
            <a:solidFill>
              <a:srgbClr val="F5F5F5"/>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sp>
          <p:nvSpPr>
            <p:cNvPr id="223" name="TextBox 5"/>
            <p:cNvSpPr/>
            <p:nvPr/>
          </p:nvSpPr>
          <p:spPr>
            <a:xfrm>
              <a:off x="624600" y="457200"/>
              <a:ext cx="3420000" cy="516492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pPr algn="ctr">
                <a:lnSpc>
                  <a:spcPts val="1868"/>
                </a:lnSpc>
              </a:pPr>
              <a:endParaRPr lang="en-US" sz="1800" b="0" strike="noStrike" spc="-1">
                <a:solidFill>
                  <a:srgbClr val="000000"/>
                </a:solidFill>
                <a:latin typeface="Calibri"/>
              </a:endParaRPr>
            </a:p>
          </p:txBody>
        </p:sp>
      </p:grpSp>
      <p:sp>
        <p:nvSpPr>
          <p:cNvPr id="224" name="TextBox 6"/>
          <p:cNvSpPr/>
          <p:nvPr/>
        </p:nvSpPr>
        <p:spPr>
          <a:xfrm>
            <a:off x="9653760" y="1190160"/>
            <a:ext cx="7719840" cy="3032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15000"/>
              </a:lnSpc>
            </a:pPr>
            <a:r>
              <a:rPr lang="en-IN" sz="4000" b="1" strike="noStrike" spc="174">
                <a:solidFill>
                  <a:srgbClr val="000000"/>
                </a:solidFill>
                <a:latin typeface="Open Sauce Medium"/>
              </a:rPr>
              <a:t>Global Webinar on </a:t>
            </a:r>
            <a:r>
              <a:rPr lang="en-IN" sz="4000" b="1" strike="noStrike" spc="174">
                <a:solidFill>
                  <a:srgbClr val="000000"/>
                </a:solidFill>
                <a:latin typeface="Open Sauce Medium"/>
                <a:hlinkClick r:id="rId3"/>
              </a:rPr>
              <a:t>Human Behavioral Science</a:t>
            </a:r>
            <a:endParaRPr lang="x-none" sz="4000" b="0" strike="noStrike" spc="-1">
              <a:solidFill>
                <a:srgbClr val="000000"/>
              </a:solidFill>
              <a:latin typeface="Arial"/>
            </a:endParaRPr>
          </a:p>
          <a:p>
            <a:pPr>
              <a:lnSpc>
                <a:spcPts val="6049"/>
              </a:lnSpc>
            </a:pPr>
            <a:endParaRPr lang="x-none" sz="2600" b="0" strike="noStrike" spc="-1">
              <a:solidFill>
                <a:srgbClr val="000000"/>
              </a:solidFill>
              <a:latin typeface="Arial"/>
            </a:endParaRPr>
          </a:p>
          <a:p>
            <a:pPr>
              <a:lnSpc>
                <a:spcPts val="6049"/>
              </a:lnSpc>
            </a:pPr>
            <a:endParaRPr lang="x-none" sz="2600" b="0" strike="noStrike" spc="-1">
              <a:solidFill>
                <a:srgbClr val="000000"/>
              </a:solidFill>
              <a:latin typeface="Arial"/>
            </a:endParaRPr>
          </a:p>
        </p:txBody>
      </p:sp>
      <p:sp>
        <p:nvSpPr>
          <p:cNvPr id="225" name="TextBox 7"/>
          <p:cNvSpPr/>
          <p:nvPr/>
        </p:nvSpPr>
        <p:spPr>
          <a:xfrm>
            <a:off x="9574560" y="3610080"/>
            <a:ext cx="7917120" cy="4445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ts val="2500"/>
              </a:lnSpc>
            </a:pPr>
            <a:r>
              <a:rPr lang="en-IN" sz="1800" b="0" strike="noStrike" spc="-1">
                <a:solidFill>
                  <a:srgbClr val="000000"/>
                </a:solidFill>
                <a:latin typeface="Bitstream Vera Sans Mono"/>
              </a:rPr>
              <a:t>Join us for the Global Webinar on Human Behavioral Science, a prestigious event that brings together leading experts, researchers, and practitioners to explore the intricacies of human behavior through a multidisciplinary lens. With sessions covering topics such as the neurobiology of behavior, cognitive psychology, social and cultural influences, and motivation and goal pursuit, this Webinar offers a deep dive into the fascinating world of human behavior. Register now to gain insights into the latest discoveries in neuroscience, cognitive biases, social conformity, and effective goal-setting strategies. Don't miss this opportunity to be part of a dynamic platform for cross-sectoral collaboration and drive innovative progress.</a:t>
            </a:r>
            <a:endParaRPr lang="x-none" sz="1800" b="0" strike="noStrike" spc="-1">
              <a:solidFill>
                <a:srgbClr val="000000"/>
              </a:solidFill>
              <a:latin typeface="Bitstream Vera Sans Mono"/>
            </a:endParaRPr>
          </a:p>
        </p:txBody>
      </p:sp>
      <p:sp>
        <p:nvSpPr>
          <p:cNvPr id="226" name="AutoShape 10"/>
          <p:cNvSpPr/>
          <p:nvPr/>
        </p:nvSpPr>
        <p:spPr>
          <a:xfrm flipH="1">
            <a:off x="6357918" y="3071798"/>
            <a:ext cx="11325240" cy="720"/>
          </a:xfrm>
          <a:prstGeom prst="line">
            <a:avLst/>
          </a:prstGeom>
          <a:ln w="76200">
            <a:solidFill>
              <a:srgbClr val="C23A97"/>
            </a:solidFill>
            <a:round/>
          </a:ln>
        </p:spPr>
        <p:style>
          <a:lnRef idx="0">
            <a:scrgbClr r="0" g="0" b="0"/>
          </a:lnRef>
          <a:fillRef idx="0">
            <a:scrgbClr r="0" g="0" b="0"/>
          </a:fillRef>
          <a:effectRef idx="0">
            <a:scrgbClr r="0" g="0" b="0"/>
          </a:effectRef>
          <a:fontRef idx="minor"/>
        </p:style>
        <p:txBody>
          <a:bodyPr lIns="90000" tIns="-44280" rIns="90000" bIns="-44280" anchor="t" anchorCtr="1">
            <a:noAutofit/>
          </a:bodyPr>
          <a:lstStyle/>
          <a:p>
            <a:endParaRPr lang="x-none" sz="1800" b="0" strike="noStrike" spc="-1">
              <a:solidFill>
                <a:srgbClr val="000000"/>
              </a:solidFill>
              <a:latin typeface="Arial"/>
            </a:endParaRPr>
          </a:p>
        </p:txBody>
      </p:sp>
      <p:pic>
        <p:nvPicPr>
          <p:cNvPr id="227" name="Picture 10" descr="4.png"/>
          <p:cNvPicPr/>
          <p:nvPr/>
        </p:nvPicPr>
        <p:blipFill>
          <a:blip r:embed="rId4"/>
          <a:stretch/>
        </p:blipFill>
        <p:spPr>
          <a:xfrm>
            <a:off x="628200" y="669240"/>
            <a:ext cx="8629560" cy="9156240"/>
          </a:xfrm>
          <a:prstGeom prst="rect">
            <a:avLst/>
          </a:prstGeom>
          <a:ln w="0">
            <a:noFill/>
          </a:ln>
        </p:spPr>
      </p:pic>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Freeform 2"/>
          <p:cNvSpPr/>
          <p:nvPr/>
        </p:nvSpPr>
        <p:spPr>
          <a:xfrm rot="1351200" flipH="1">
            <a:off x="-1272960" y="-3110040"/>
            <a:ext cx="20832840" cy="16506000"/>
          </a:xfrm>
          <a:custGeom>
            <a:avLst/>
            <a:gdLst>
              <a:gd name="textAreaLeft" fmla="*/ -360 w 20832840"/>
              <a:gd name="textAreaRight" fmla="*/ 20832840 w 20832840"/>
              <a:gd name="textAreaTop" fmla="*/ 0 h 16506000"/>
              <a:gd name="textAreaBottom" fmla="*/ 16506360 h 16506000"/>
            </a:gdLst>
            <a:ahLst/>
            <a:cxnLst/>
            <a:rect l="textAreaLeft" t="textAreaTop" r="textAreaRight" b="textAreaBottom"/>
            <a:pathLst>
              <a:path w="20833322" h="16506339">
                <a:moveTo>
                  <a:pt x="20833322" y="7003569"/>
                </a:moveTo>
                <a:lnTo>
                  <a:pt x="3939507" y="0"/>
                </a:lnTo>
                <a:lnTo>
                  <a:pt x="0" y="9502771"/>
                </a:lnTo>
                <a:lnTo>
                  <a:pt x="16893815" y="16506340"/>
                </a:lnTo>
                <a:lnTo>
                  <a:pt x="20833322" y="7003569"/>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grpSp>
        <p:nvGrpSpPr>
          <p:cNvPr id="229" name="Group 3"/>
          <p:cNvGrpSpPr/>
          <p:nvPr/>
        </p:nvGrpSpPr>
        <p:grpSpPr>
          <a:xfrm>
            <a:off x="1906200" y="1709280"/>
            <a:ext cx="6510960" cy="7648560"/>
            <a:chOff x="1906200" y="1709280"/>
            <a:chExt cx="6510960" cy="7648560"/>
          </a:xfrm>
        </p:grpSpPr>
        <p:sp>
          <p:nvSpPr>
            <p:cNvPr id="230" name="Freeform 4"/>
            <p:cNvSpPr/>
            <p:nvPr/>
          </p:nvSpPr>
          <p:spPr>
            <a:xfrm>
              <a:off x="1906200" y="1857240"/>
              <a:ext cx="6510960" cy="7500600"/>
            </a:xfrm>
            <a:custGeom>
              <a:avLst/>
              <a:gdLst>
                <a:gd name="textAreaLeft" fmla="*/ 0 w 6510960"/>
                <a:gd name="textAreaRight" fmla="*/ 6511320 w 6510960"/>
                <a:gd name="textAreaTop" fmla="*/ 0 h 7500600"/>
                <a:gd name="textAreaBottom" fmla="*/ 7500960 h 7500600"/>
              </a:gdLst>
              <a:ahLst/>
              <a:cxnLst/>
              <a:rect l="textAreaLeft" t="textAreaTop" r="textAreaRight" b="textAreaBottom"/>
              <a:pathLst>
                <a:path w="1350514" h="1446309">
                  <a:moveTo>
                    <a:pt x="0" y="0"/>
                  </a:moveTo>
                  <a:lnTo>
                    <a:pt x="1350514" y="0"/>
                  </a:lnTo>
                  <a:lnTo>
                    <a:pt x="1350514" y="1446309"/>
                  </a:lnTo>
                  <a:lnTo>
                    <a:pt x="0" y="1446309"/>
                  </a:lnTo>
                  <a:close/>
                </a:path>
              </a:pathLst>
            </a:custGeom>
            <a:solidFill>
              <a:srgbClr val="F5F5F5"/>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sp>
          <p:nvSpPr>
            <p:cNvPr id="231" name="TextBox 5"/>
            <p:cNvSpPr/>
            <p:nvPr/>
          </p:nvSpPr>
          <p:spPr>
            <a:xfrm>
              <a:off x="1906200" y="1709280"/>
              <a:ext cx="3918600" cy="436320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pPr algn="ctr">
                <a:lnSpc>
                  <a:spcPts val="1868"/>
                </a:lnSpc>
              </a:pPr>
              <a:endParaRPr lang="en-US" sz="1800" b="0" strike="noStrike" spc="-1">
                <a:solidFill>
                  <a:srgbClr val="000000"/>
                </a:solidFill>
                <a:latin typeface="Calibri"/>
              </a:endParaRPr>
            </a:p>
          </p:txBody>
        </p:sp>
      </p:grpSp>
      <p:grpSp>
        <p:nvGrpSpPr>
          <p:cNvPr id="232" name="Group 6"/>
          <p:cNvGrpSpPr/>
          <p:nvPr/>
        </p:nvGrpSpPr>
        <p:grpSpPr>
          <a:xfrm>
            <a:off x="9581760" y="1646280"/>
            <a:ext cx="6510960" cy="8211600"/>
            <a:chOff x="9581760" y="1646280"/>
            <a:chExt cx="6510960" cy="8211600"/>
          </a:xfrm>
        </p:grpSpPr>
        <p:sp>
          <p:nvSpPr>
            <p:cNvPr id="233" name="Freeform 7"/>
            <p:cNvSpPr/>
            <p:nvPr/>
          </p:nvSpPr>
          <p:spPr>
            <a:xfrm>
              <a:off x="9581760" y="1805400"/>
              <a:ext cx="6510960" cy="8052480"/>
            </a:xfrm>
            <a:custGeom>
              <a:avLst/>
              <a:gdLst>
                <a:gd name="textAreaLeft" fmla="*/ 0 w 6510960"/>
                <a:gd name="textAreaRight" fmla="*/ 6511320 w 6510960"/>
                <a:gd name="textAreaTop" fmla="*/ 0 h 8052480"/>
                <a:gd name="textAreaBottom" fmla="*/ 8052840 h 8052480"/>
              </a:gdLst>
              <a:ahLst/>
              <a:cxnLst/>
              <a:rect l="textAreaLeft" t="textAreaTop" r="textAreaRight" b="textAreaBottom"/>
              <a:pathLst>
                <a:path w="1350514" h="1446309">
                  <a:moveTo>
                    <a:pt x="0" y="0"/>
                  </a:moveTo>
                  <a:lnTo>
                    <a:pt x="1350514" y="0"/>
                  </a:lnTo>
                  <a:lnTo>
                    <a:pt x="1350514" y="1446309"/>
                  </a:lnTo>
                  <a:lnTo>
                    <a:pt x="0" y="1446309"/>
                  </a:lnTo>
                  <a:close/>
                </a:path>
              </a:pathLst>
            </a:custGeom>
            <a:solidFill>
              <a:srgbClr val="F5F5F5"/>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sp>
          <p:nvSpPr>
            <p:cNvPr id="234" name="TextBox 8"/>
            <p:cNvSpPr/>
            <p:nvPr/>
          </p:nvSpPr>
          <p:spPr>
            <a:xfrm>
              <a:off x="9581760" y="1646280"/>
              <a:ext cx="3918600" cy="468432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pPr algn="ctr">
                <a:lnSpc>
                  <a:spcPts val="1868"/>
                </a:lnSpc>
              </a:pPr>
              <a:endParaRPr lang="en-US" sz="1800" b="0" strike="noStrike" spc="-1">
                <a:solidFill>
                  <a:srgbClr val="000000"/>
                </a:solidFill>
                <a:latin typeface="Calibri"/>
              </a:endParaRPr>
            </a:p>
          </p:txBody>
        </p:sp>
      </p:grpSp>
      <p:sp>
        <p:nvSpPr>
          <p:cNvPr id="235" name="TextBox 10"/>
          <p:cNvSpPr/>
          <p:nvPr/>
        </p:nvSpPr>
        <p:spPr>
          <a:xfrm>
            <a:off x="2000160" y="2071800"/>
            <a:ext cx="6429240" cy="1462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pPr>
            <a:r>
              <a:rPr lang="en-IN" sz="3200" b="1" strike="noStrike" spc="-1">
                <a:solidFill>
                  <a:srgbClr val="000000"/>
                </a:solidFill>
                <a:latin typeface="Open Sauce Medium"/>
              </a:rPr>
              <a:t>Session –1</a:t>
            </a:r>
            <a:endParaRPr lang="x-none" sz="3200" b="0" strike="noStrike" spc="-1">
              <a:solidFill>
                <a:srgbClr val="000000"/>
              </a:solidFill>
              <a:latin typeface="Arial"/>
            </a:endParaRPr>
          </a:p>
          <a:p>
            <a:pPr>
              <a:lnSpc>
                <a:spcPct val="100000"/>
              </a:lnSpc>
            </a:pPr>
            <a:r>
              <a:rPr lang="en-IN" sz="3200" b="1" strike="noStrike" spc="-1">
                <a:solidFill>
                  <a:srgbClr val="000000"/>
                </a:solidFill>
                <a:latin typeface="Open Sauce Medium"/>
              </a:rPr>
              <a:t>Neurobiology of Human Behavior</a:t>
            </a:r>
            <a:endParaRPr lang="x-none" sz="3200" b="0" strike="noStrike" spc="-1">
              <a:solidFill>
                <a:srgbClr val="000000"/>
              </a:solidFill>
              <a:latin typeface="Arial"/>
            </a:endParaRPr>
          </a:p>
        </p:txBody>
      </p:sp>
      <p:sp>
        <p:nvSpPr>
          <p:cNvPr id="236" name="AutoShape 15"/>
          <p:cNvSpPr/>
          <p:nvPr/>
        </p:nvSpPr>
        <p:spPr>
          <a:xfrm flipH="1">
            <a:off x="1285560" y="1571400"/>
            <a:ext cx="15156720" cy="360"/>
          </a:xfrm>
          <a:prstGeom prst="line">
            <a:avLst/>
          </a:prstGeom>
          <a:ln w="76200">
            <a:solidFill>
              <a:srgbClr val="C23A97"/>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x-none" sz="1800" b="0" strike="noStrike" spc="-1">
              <a:solidFill>
                <a:srgbClr val="000000"/>
              </a:solidFill>
              <a:latin typeface="Arial"/>
            </a:endParaRPr>
          </a:p>
        </p:txBody>
      </p:sp>
      <p:sp>
        <p:nvSpPr>
          <p:cNvPr id="237" name="AutoShape 16"/>
          <p:cNvSpPr/>
          <p:nvPr/>
        </p:nvSpPr>
        <p:spPr>
          <a:xfrm flipH="1">
            <a:off x="1285560" y="428400"/>
            <a:ext cx="15156720" cy="360"/>
          </a:xfrm>
          <a:prstGeom prst="line">
            <a:avLst/>
          </a:prstGeom>
          <a:ln w="76200">
            <a:solidFill>
              <a:srgbClr val="C23A97"/>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x-none" sz="1800" b="0" strike="noStrike" spc="-1">
              <a:solidFill>
                <a:srgbClr val="000000"/>
              </a:solidFill>
              <a:latin typeface="Arial"/>
            </a:endParaRPr>
          </a:p>
        </p:txBody>
      </p:sp>
      <p:sp>
        <p:nvSpPr>
          <p:cNvPr id="238" name="TextBox 16"/>
          <p:cNvSpPr/>
          <p:nvPr/>
        </p:nvSpPr>
        <p:spPr>
          <a:xfrm>
            <a:off x="2000160" y="571320"/>
            <a:ext cx="13572720" cy="912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IN" sz="5400" b="1" strike="noStrike" cap="all" spc="-1">
                <a:solidFill>
                  <a:srgbClr val="FFFFFF"/>
                </a:solidFill>
                <a:latin typeface="Open Sauce Medium"/>
              </a:rPr>
              <a:t>SCIENTIFIC SESSIONS</a:t>
            </a:r>
            <a:endParaRPr lang="x-none" sz="5400" b="0" strike="noStrike" spc="-1">
              <a:solidFill>
                <a:srgbClr val="000000"/>
              </a:solidFill>
              <a:latin typeface="Arial"/>
            </a:endParaRPr>
          </a:p>
        </p:txBody>
      </p:sp>
      <p:sp>
        <p:nvSpPr>
          <p:cNvPr id="239" name="Rectangle 17"/>
          <p:cNvSpPr/>
          <p:nvPr/>
        </p:nvSpPr>
        <p:spPr>
          <a:xfrm>
            <a:off x="1928880" y="3857760"/>
            <a:ext cx="6071760" cy="1551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IN" sz="3200" b="1" strike="noStrike" spc="-1">
                <a:solidFill>
                  <a:srgbClr val="000000"/>
                </a:solidFill>
                <a:latin typeface="Open Sauce Medium"/>
              </a:rPr>
              <a:t>Session –2 </a:t>
            </a:r>
            <a:endParaRPr lang="x-none" sz="3200" b="0" strike="noStrike" spc="-1">
              <a:solidFill>
                <a:srgbClr val="000000"/>
              </a:solidFill>
              <a:latin typeface="Arial"/>
            </a:endParaRPr>
          </a:p>
          <a:p>
            <a:pPr algn="just">
              <a:lnSpc>
                <a:spcPct val="100000"/>
              </a:lnSpc>
            </a:pPr>
            <a:r>
              <a:rPr lang="en-IN" sz="3200" b="1" strike="noStrike" spc="-1">
                <a:solidFill>
                  <a:srgbClr val="000000"/>
                </a:solidFill>
                <a:latin typeface="Open Sauce Medium"/>
              </a:rPr>
              <a:t>Cognitive Psychology </a:t>
            </a:r>
            <a:endParaRPr lang="x-none" sz="3200" b="0" strike="noStrike" spc="-1">
              <a:solidFill>
                <a:srgbClr val="000000"/>
              </a:solidFill>
              <a:latin typeface="Arial"/>
            </a:endParaRPr>
          </a:p>
          <a:p>
            <a:pPr algn="just">
              <a:lnSpc>
                <a:spcPct val="100000"/>
              </a:lnSpc>
            </a:pPr>
            <a:r>
              <a:rPr lang="en-IN" sz="3200" b="1" strike="noStrike" spc="-1">
                <a:solidFill>
                  <a:srgbClr val="000000"/>
                </a:solidFill>
                <a:latin typeface="Open Sauce Medium"/>
              </a:rPr>
              <a:t>and Decision-Making</a:t>
            </a:r>
            <a:endParaRPr lang="x-none" sz="3200" b="0" strike="noStrike" spc="-1">
              <a:solidFill>
                <a:srgbClr val="000000"/>
              </a:solidFill>
              <a:latin typeface="Arial"/>
            </a:endParaRPr>
          </a:p>
        </p:txBody>
      </p:sp>
      <p:sp>
        <p:nvSpPr>
          <p:cNvPr id="240" name="Rectangle 18"/>
          <p:cNvSpPr/>
          <p:nvPr/>
        </p:nvSpPr>
        <p:spPr>
          <a:xfrm>
            <a:off x="1928880" y="5724720"/>
            <a:ext cx="5786280" cy="1551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IN" sz="3200" b="1" strike="noStrike" spc="-1">
                <a:solidFill>
                  <a:srgbClr val="000000"/>
                </a:solidFill>
                <a:latin typeface="Open Sauce Medium"/>
              </a:rPr>
              <a:t>Session –3</a:t>
            </a:r>
            <a:endParaRPr lang="x-none" sz="3200" b="0" strike="noStrike" spc="-1">
              <a:solidFill>
                <a:srgbClr val="000000"/>
              </a:solidFill>
              <a:latin typeface="Arial"/>
            </a:endParaRPr>
          </a:p>
          <a:p>
            <a:pPr>
              <a:lnSpc>
                <a:spcPct val="100000"/>
              </a:lnSpc>
            </a:pPr>
            <a:r>
              <a:rPr lang="en-IN" sz="3200" b="1" strike="noStrike" spc="-1">
                <a:solidFill>
                  <a:srgbClr val="000000"/>
                </a:solidFill>
                <a:latin typeface="Open Sauce Medium"/>
              </a:rPr>
              <a:t>Social and Cultural Influences on Behavior</a:t>
            </a:r>
            <a:endParaRPr lang="x-none" sz="3200" b="0" strike="noStrike" spc="-1">
              <a:solidFill>
                <a:srgbClr val="000000"/>
              </a:solidFill>
              <a:latin typeface="Arial"/>
            </a:endParaRPr>
          </a:p>
        </p:txBody>
      </p:sp>
      <p:sp>
        <p:nvSpPr>
          <p:cNvPr id="241" name="Rectangle 19"/>
          <p:cNvSpPr/>
          <p:nvPr/>
        </p:nvSpPr>
        <p:spPr>
          <a:xfrm>
            <a:off x="1904760" y="7572240"/>
            <a:ext cx="5583600" cy="1551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IN" sz="3200" b="1" strike="noStrike" spc="-1">
                <a:solidFill>
                  <a:srgbClr val="000000"/>
                </a:solidFill>
                <a:latin typeface="Open Sauce Medium"/>
              </a:rPr>
              <a:t>Session –4</a:t>
            </a:r>
            <a:endParaRPr lang="x-none" sz="3200" b="0" strike="noStrike" spc="-1">
              <a:solidFill>
                <a:srgbClr val="000000"/>
              </a:solidFill>
              <a:latin typeface="Arial"/>
            </a:endParaRPr>
          </a:p>
          <a:p>
            <a:pPr>
              <a:lnSpc>
                <a:spcPct val="100000"/>
              </a:lnSpc>
            </a:pPr>
            <a:r>
              <a:rPr lang="en-IN" sz="3200" b="1" strike="noStrike" spc="-1">
                <a:solidFill>
                  <a:srgbClr val="000000"/>
                </a:solidFill>
                <a:latin typeface="Open Sauce Medium"/>
              </a:rPr>
              <a:t>Behavioral Economics and </a:t>
            </a:r>
            <a:endParaRPr lang="x-none" sz="3200" b="0" strike="noStrike" spc="-1">
              <a:solidFill>
                <a:srgbClr val="000000"/>
              </a:solidFill>
              <a:latin typeface="Arial"/>
            </a:endParaRPr>
          </a:p>
          <a:p>
            <a:pPr>
              <a:lnSpc>
                <a:spcPct val="100000"/>
              </a:lnSpc>
            </a:pPr>
            <a:r>
              <a:rPr lang="en-IN" sz="3200" b="1" strike="noStrike" spc="-1">
                <a:solidFill>
                  <a:srgbClr val="000000"/>
                </a:solidFill>
                <a:latin typeface="Open Sauce Medium"/>
              </a:rPr>
              <a:t>Nudging</a:t>
            </a:r>
            <a:endParaRPr lang="x-none" sz="3200" b="0" strike="noStrike" spc="-1">
              <a:solidFill>
                <a:srgbClr val="000000"/>
              </a:solidFill>
              <a:latin typeface="Arial"/>
            </a:endParaRPr>
          </a:p>
        </p:txBody>
      </p:sp>
      <p:sp>
        <p:nvSpPr>
          <p:cNvPr id="242" name="Rectangle 20"/>
          <p:cNvSpPr/>
          <p:nvPr/>
        </p:nvSpPr>
        <p:spPr>
          <a:xfrm>
            <a:off x="9572760" y="2073600"/>
            <a:ext cx="6500520" cy="1551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pPr>
            <a:r>
              <a:rPr lang="en-IN" sz="3200" b="1" strike="noStrike" spc="-1">
                <a:solidFill>
                  <a:srgbClr val="000000"/>
                </a:solidFill>
                <a:latin typeface="Open Sauce Medium"/>
              </a:rPr>
              <a:t>Session –5</a:t>
            </a:r>
            <a:endParaRPr lang="x-none" sz="3200" b="0" strike="noStrike" spc="-1">
              <a:solidFill>
                <a:srgbClr val="000000"/>
              </a:solidFill>
              <a:latin typeface="Arial"/>
            </a:endParaRPr>
          </a:p>
          <a:p>
            <a:pPr>
              <a:lnSpc>
                <a:spcPct val="100000"/>
              </a:lnSpc>
            </a:pPr>
            <a:r>
              <a:rPr lang="en-IN" sz="3200" b="1" strike="noStrike" spc="-1">
                <a:solidFill>
                  <a:srgbClr val="000000"/>
                </a:solidFill>
                <a:latin typeface="Open Sauce Medium"/>
              </a:rPr>
              <a:t>Emotions, Well-being, and Mental Health</a:t>
            </a:r>
            <a:endParaRPr lang="x-none" sz="3200" b="0" strike="noStrike" spc="-1">
              <a:solidFill>
                <a:srgbClr val="000000"/>
              </a:solidFill>
              <a:latin typeface="Arial"/>
            </a:endParaRPr>
          </a:p>
        </p:txBody>
      </p:sp>
      <p:sp>
        <p:nvSpPr>
          <p:cNvPr id="243" name="Rectangle 21"/>
          <p:cNvSpPr/>
          <p:nvPr/>
        </p:nvSpPr>
        <p:spPr>
          <a:xfrm>
            <a:off x="9572760" y="4073760"/>
            <a:ext cx="9286560" cy="1551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pPr>
            <a:r>
              <a:rPr lang="en-IN" sz="3200" b="1" strike="noStrike" spc="-1">
                <a:solidFill>
                  <a:srgbClr val="000000"/>
                </a:solidFill>
                <a:latin typeface="Open Sauce Medium"/>
              </a:rPr>
              <a:t>Session –6</a:t>
            </a:r>
            <a:endParaRPr lang="x-none" sz="3200" b="0" strike="noStrike" spc="-1">
              <a:solidFill>
                <a:srgbClr val="000000"/>
              </a:solidFill>
              <a:latin typeface="Arial"/>
            </a:endParaRPr>
          </a:p>
          <a:p>
            <a:pPr>
              <a:lnSpc>
                <a:spcPct val="100000"/>
              </a:lnSpc>
            </a:pPr>
            <a:r>
              <a:rPr lang="en-IN" sz="3200" b="1" strike="noStrike" spc="-1">
                <a:solidFill>
                  <a:srgbClr val="000000"/>
                </a:solidFill>
                <a:latin typeface="Open Sauce Medium"/>
              </a:rPr>
              <a:t>Human Development and </a:t>
            </a:r>
            <a:endParaRPr lang="x-none" sz="3200" b="0" strike="noStrike" spc="-1">
              <a:solidFill>
                <a:srgbClr val="000000"/>
              </a:solidFill>
              <a:latin typeface="Arial"/>
            </a:endParaRPr>
          </a:p>
          <a:p>
            <a:pPr>
              <a:lnSpc>
                <a:spcPct val="100000"/>
              </a:lnSpc>
            </a:pPr>
            <a:r>
              <a:rPr lang="en-IN" sz="3200" b="1" strike="noStrike" spc="-1">
                <a:solidFill>
                  <a:srgbClr val="000000"/>
                </a:solidFill>
                <a:latin typeface="Open Sauce Medium"/>
              </a:rPr>
              <a:t>Lifespan Psychology</a:t>
            </a:r>
            <a:endParaRPr lang="x-none" sz="3200" b="0" strike="noStrike" spc="-1">
              <a:solidFill>
                <a:srgbClr val="000000"/>
              </a:solidFill>
              <a:latin typeface="Arial"/>
            </a:endParaRPr>
          </a:p>
        </p:txBody>
      </p:sp>
      <p:sp>
        <p:nvSpPr>
          <p:cNvPr id="244" name="Rectangle 22"/>
          <p:cNvSpPr/>
          <p:nvPr/>
        </p:nvSpPr>
        <p:spPr>
          <a:xfrm>
            <a:off x="9644040" y="6145560"/>
            <a:ext cx="7643520" cy="1551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pPr>
            <a:r>
              <a:rPr lang="en-IN" sz="3200" b="1" strike="noStrike" spc="-1">
                <a:solidFill>
                  <a:srgbClr val="000000"/>
                </a:solidFill>
                <a:latin typeface="Open Sauce Medium"/>
              </a:rPr>
              <a:t>Session –7</a:t>
            </a:r>
            <a:endParaRPr lang="x-none" sz="3200" b="0" strike="noStrike" spc="-1">
              <a:solidFill>
                <a:srgbClr val="000000"/>
              </a:solidFill>
              <a:latin typeface="Arial"/>
            </a:endParaRPr>
          </a:p>
          <a:p>
            <a:pPr algn="just">
              <a:lnSpc>
                <a:spcPct val="100000"/>
              </a:lnSpc>
            </a:pPr>
            <a:r>
              <a:rPr lang="en-IN" sz="3200" b="1" strike="noStrike" spc="-1">
                <a:solidFill>
                  <a:srgbClr val="000000"/>
                </a:solidFill>
                <a:latin typeface="Open Sauce Medium"/>
              </a:rPr>
              <a:t>Technology and </a:t>
            </a:r>
            <a:endParaRPr lang="x-none" sz="3200" b="0" strike="noStrike" spc="-1">
              <a:solidFill>
                <a:srgbClr val="000000"/>
              </a:solidFill>
              <a:latin typeface="Arial"/>
            </a:endParaRPr>
          </a:p>
          <a:p>
            <a:pPr algn="just">
              <a:lnSpc>
                <a:spcPct val="100000"/>
              </a:lnSpc>
            </a:pPr>
            <a:r>
              <a:rPr lang="en-IN" sz="3200" b="1" strike="noStrike" spc="-1">
                <a:solidFill>
                  <a:srgbClr val="000000"/>
                </a:solidFill>
                <a:latin typeface="Open Sauce Medium"/>
              </a:rPr>
              <a:t>Human Behavior</a:t>
            </a:r>
            <a:endParaRPr lang="x-none" sz="3200" b="0" strike="noStrike" spc="-1">
              <a:solidFill>
                <a:srgbClr val="000000"/>
              </a:solidFill>
              <a:latin typeface="Arial"/>
            </a:endParaRPr>
          </a:p>
        </p:txBody>
      </p:sp>
      <p:sp>
        <p:nvSpPr>
          <p:cNvPr id="245" name="Rectangle 23"/>
          <p:cNvSpPr/>
          <p:nvPr/>
        </p:nvSpPr>
        <p:spPr>
          <a:xfrm>
            <a:off x="9644040" y="8281080"/>
            <a:ext cx="6500520" cy="106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pPr>
            <a:r>
              <a:rPr lang="en-IN" sz="3200" b="1" strike="noStrike" spc="-1">
                <a:solidFill>
                  <a:srgbClr val="000000"/>
                </a:solidFill>
                <a:latin typeface="Open Sauce Medium"/>
              </a:rPr>
              <a:t>Session –8</a:t>
            </a:r>
            <a:endParaRPr lang="x-none" sz="3200" b="0" strike="noStrike" spc="-1">
              <a:solidFill>
                <a:srgbClr val="000000"/>
              </a:solidFill>
              <a:latin typeface="Arial"/>
            </a:endParaRPr>
          </a:p>
          <a:p>
            <a:pPr algn="just">
              <a:lnSpc>
                <a:spcPct val="100000"/>
              </a:lnSpc>
            </a:pPr>
            <a:r>
              <a:rPr lang="en-IN" sz="3200" b="1" strike="noStrike" spc="-1">
                <a:solidFill>
                  <a:srgbClr val="000000"/>
                </a:solidFill>
                <a:latin typeface="Open Sauce Medium"/>
              </a:rPr>
              <a:t>Motivation and Goal Pursuit</a:t>
            </a:r>
            <a:endParaRPr lang="x-none" sz="3200" b="0" strike="noStrike" spc="-1">
              <a:solidFill>
                <a:srgbClr val="000000"/>
              </a:solidFill>
              <a:latin typeface="Arial"/>
            </a:endParaRPr>
          </a:p>
        </p:txBody>
      </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Freeform 2"/>
          <p:cNvSpPr/>
          <p:nvPr/>
        </p:nvSpPr>
        <p:spPr>
          <a:xfrm>
            <a:off x="0" y="0"/>
            <a:ext cx="18287640" cy="10286640"/>
          </a:xfrm>
          <a:custGeom>
            <a:avLst/>
            <a:gdLst>
              <a:gd name="textAreaLeft" fmla="*/ 0 w 18287640"/>
              <a:gd name="textAreaRight" fmla="*/ 18288000 w 18287640"/>
              <a:gd name="textAreaTop" fmla="*/ 0 h 10286640"/>
              <a:gd name="textAreaBottom" fmla="*/ 10287000 h 10286640"/>
            </a:gdLst>
            <a:ahLst/>
            <a:cxnLst/>
            <a:rect l="textAreaLeft" t="textAreaTop" r="textAreaRight" b="textAreaBottom"/>
            <a:pathLst>
              <a:path w="18288000" h="10287000">
                <a:moveTo>
                  <a:pt x="0" y="0"/>
                </a:moveTo>
                <a:lnTo>
                  <a:pt x="18288000" y="0"/>
                </a:lnTo>
                <a:lnTo>
                  <a:pt x="18288000" y="10287000"/>
                </a:lnTo>
                <a:lnTo>
                  <a:pt x="0" y="10287000"/>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grpSp>
        <p:nvGrpSpPr>
          <p:cNvPr id="247" name="Group 3"/>
          <p:cNvGrpSpPr/>
          <p:nvPr/>
        </p:nvGrpSpPr>
        <p:grpSpPr>
          <a:xfrm>
            <a:off x="1854360" y="-1298520"/>
            <a:ext cx="15362134" cy="12026520"/>
            <a:chOff x="1854360" y="-1298520"/>
            <a:chExt cx="14579280" cy="12026520"/>
          </a:xfrm>
        </p:grpSpPr>
        <p:sp>
          <p:nvSpPr>
            <p:cNvPr id="248" name="Freeform 4"/>
            <p:cNvSpPr/>
            <p:nvPr/>
          </p:nvSpPr>
          <p:spPr>
            <a:xfrm>
              <a:off x="1854360" y="-1190160"/>
              <a:ext cx="14579280" cy="11918160"/>
            </a:xfrm>
            <a:custGeom>
              <a:avLst/>
              <a:gdLst>
                <a:gd name="textAreaLeft" fmla="*/ 0 w 14579280"/>
                <a:gd name="textAreaRight" fmla="*/ 14579640 w 14579280"/>
                <a:gd name="textAreaTop" fmla="*/ 0 h 11918160"/>
                <a:gd name="textAreaBottom" fmla="*/ 11918520 h 11918160"/>
              </a:gdLst>
              <a:ahLst/>
              <a:cxnLst/>
              <a:rect l="textAreaLeft" t="textAreaTop" r="textAreaRight" b="textAreaBottom"/>
              <a:pathLst>
                <a:path w="3839869" h="3139011">
                  <a:moveTo>
                    <a:pt x="0" y="0"/>
                  </a:moveTo>
                  <a:lnTo>
                    <a:pt x="3839869" y="0"/>
                  </a:lnTo>
                  <a:lnTo>
                    <a:pt x="3839869" y="3139011"/>
                  </a:lnTo>
                  <a:lnTo>
                    <a:pt x="0" y="3139011"/>
                  </a:lnTo>
                  <a:close/>
                </a:path>
              </a:pathLst>
            </a:custGeom>
            <a:solidFill>
              <a:srgbClr val="F5F5F5"/>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sp>
          <p:nvSpPr>
            <p:cNvPr id="249" name="TextBox 5"/>
            <p:cNvSpPr/>
            <p:nvPr/>
          </p:nvSpPr>
          <p:spPr>
            <a:xfrm>
              <a:off x="1854360" y="-1298520"/>
              <a:ext cx="3085920" cy="319428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pPr algn="ctr">
                <a:lnSpc>
                  <a:spcPts val="1868"/>
                </a:lnSpc>
              </a:pPr>
              <a:endParaRPr lang="en-US" sz="1800" b="0" strike="noStrike" spc="-1">
                <a:solidFill>
                  <a:srgbClr val="000000"/>
                </a:solidFill>
                <a:latin typeface="Calibri"/>
              </a:endParaRPr>
            </a:p>
          </p:txBody>
        </p:sp>
      </p:grpSp>
      <p:grpSp>
        <p:nvGrpSpPr>
          <p:cNvPr id="250" name="Group 6"/>
          <p:cNvGrpSpPr/>
          <p:nvPr/>
        </p:nvGrpSpPr>
        <p:grpSpPr>
          <a:xfrm>
            <a:off x="3948840" y="3342240"/>
            <a:ext cx="1954440" cy="1954440"/>
            <a:chOff x="3948840" y="3342240"/>
            <a:chExt cx="1954440" cy="1954440"/>
          </a:xfrm>
        </p:grpSpPr>
        <p:sp>
          <p:nvSpPr>
            <p:cNvPr id="251" name="Freeform 7"/>
            <p:cNvSpPr/>
            <p:nvPr/>
          </p:nvSpPr>
          <p:spPr>
            <a:xfrm>
              <a:off x="3948840" y="3342240"/>
              <a:ext cx="1954440" cy="1954440"/>
            </a:xfrm>
            <a:custGeom>
              <a:avLst/>
              <a:gdLst>
                <a:gd name="textAreaLeft" fmla="*/ 0 w 1954440"/>
                <a:gd name="textAreaRight" fmla="*/ 1954800 w 1954440"/>
                <a:gd name="textAreaTop" fmla="*/ 0 h 1954440"/>
                <a:gd name="textAreaBottom" fmla="*/ 1954800 h 1954440"/>
              </a:gdLst>
              <a:ahLst/>
              <a:cxnLst/>
              <a:rect l="textAreaLeft" t="textAreaTop" r="textAreaRight" b="textAreaBottom"/>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0">
              <a:gsLst>
                <a:gs pos="0">
                  <a:srgbClr val="B34593"/>
                </a:gs>
                <a:gs pos="100000">
                  <a:srgbClr val="151F52"/>
                </a:gs>
              </a:gsLst>
              <a:lin ang="5400000"/>
            </a:gra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sp>
          <p:nvSpPr>
            <p:cNvPr id="252" name="TextBox 8"/>
            <p:cNvSpPr/>
            <p:nvPr/>
          </p:nvSpPr>
          <p:spPr>
            <a:xfrm>
              <a:off x="4132080" y="3456720"/>
              <a:ext cx="1587960" cy="165672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pPr algn="ctr">
                <a:lnSpc>
                  <a:spcPts val="1868"/>
                </a:lnSpc>
              </a:pPr>
              <a:endParaRPr lang="en-US" sz="1800" b="0" strike="noStrike" spc="-1">
                <a:solidFill>
                  <a:srgbClr val="000000"/>
                </a:solidFill>
                <a:latin typeface="Calibri"/>
              </a:endParaRPr>
            </a:p>
          </p:txBody>
        </p:sp>
      </p:grpSp>
      <p:sp>
        <p:nvSpPr>
          <p:cNvPr id="253" name="Freeform 9"/>
          <p:cNvSpPr/>
          <p:nvPr/>
        </p:nvSpPr>
        <p:spPr>
          <a:xfrm>
            <a:off x="4372920" y="3773160"/>
            <a:ext cx="1114920" cy="1152720"/>
          </a:xfrm>
          <a:custGeom>
            <a:avLst/>
            <a:gdLst>
              <a:gd name="textAreaLeft" fmla="*/ 0 w 1114920"/>
              <a:gd name="textAreaRight" fmla="*/ 1115280 w 1114920"/>
              <a:gd name="textAreaTop" fmla="*/ 0 h 1152720"/>
              <a:gd name="textAreaBottom" fmla="*/ 1153080 h 1152720"/>
            </a:gdLst>
            <a:ahLst/>
            <a:cxnLst/>
            <a:rect l="textAreaLeft" t="textAreaTop" r="textAreaRight" b="textAreaBottom"/>
            <a:pathLst>
              <a:path w="1115200" h="1152932">
                <a:moveTo>
                  <a:pt x="0" y="0"/>
                </a:moveTo>
                <a:lnTo>
                  <a:pt x="1115200" y="0"/>
                </a:lnTo>
                <a:lnTo>
                  <a:pt x="1115200" y="1152933"/>
                </a:lnTo>
                <a:lnTo>
                  <a:pt x="0" y="1152933"/>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grpSp>
        <p:nvGrpSpPr>
          <p:cNvPr id="254" name="Group 10"/>
          <p:cNvGrpSpPr/>
          <p:nvPr/>
        </p:nvGrpSpPr>
        <p:grpSpPr>
          <a:xfrm>
            <a:off x="7920360" y="3342240"/>
            <a:ext cx="1954440" cy="1954440"/>
            <a:chOff x="7920360" y="3342240"/>
            <a:chExt cx="1954440" cy="1954440"/>
          </a:xfrm>
        </p:grpSpPr>
        <p:sp>
          <p:nvSpPr>
            <p:cNvPr id="255" name="Freeform 11"/>
            <p:cNvSpPr/>
            <p:nvPr/>
          </p:nvSpPr>
          <p:spPr>
            <a:xfrm>
              <a:off x="7920360" y="3342240"/>
              <a:ext cx="1954440" cy="1954440"/>
            </a:xfrm>
            <a:custGeom>
              <a:avLst/>
              <a:gdLst>
                <a:gd name="textAreaLeft" fmla="*/ 0 w 1954440"/>
                <a:gd name="textAreaRight" fmla="*/ 1954800 w 1954440"/>
                <a:gd name="textAreaTop" fmla="*/ 0 h 1954440"/>
                <a:gd name="textAreaBottom" fmla="*/ 1954800 h 1954440"/>
              </a:gdLst>
              <a:ahLst/>
              <a:cxnLst/>
              <a:rect l="textAreaLeft" t="textAreaTop" r="textAreaRight" b="textAreaBottom"/>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0">
              <a:gsLst>
                <a:gs pos="0">
                  <a:srgbClr val="B34593"/>
                </a:gs>
                <a:gs pos="100000">
                  <a:srgbClr val="151F52"/>
                </a:gs>
              </a:gsLst>
              <a:lin ang="5400000"/>
            </a:gra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sp>
          <p:nvSpPr>
            <p:cNvPr id="256" name="TextBox 12"/>
            <p:cNvSpPr/>
            <p:nvPr/>
          </p:nvSpPr>
          <p:spPr>
            <a:xfrm>
              <a:off x="8103600" y="3456720"/>
              <a:ext cx="1587960" cy="165672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pPr algn="ctr">
                <a:lnSpc>
                  <a:spcPts val="1868"/>
                </a:lnSpc>
              </a:pPr>
              <a:endParaRPr lang="en-US" sz="1800" b="0" strike="noStrike" spc="-1">
                <a:solidFill>
                  <a:srgbClr val="000000"/>
                </a:solidFill>
                <a:latin typeface="Calibri"/>
              </a:endParaRPr>
            </a:p>
          </p:txBody>
        </p:sp>
      </p:grpSp>
      <p:sp>
        <p:nvSpPr>
          <p:cNvPr id="257" name="Freeform 13"/>
          <p:cNvSpPr/>
          <p:nvPr/>
        </p:nvSpPr>
        <p:spPr>
          <a:xfrm>
            <a:off x="8511840" y="3836160"/>
            <a:ext cx="855000" cy="1152720"/>
          </a:xfrm>
          <a:custGeom>
            <a:avLst/>
            <a:gdLst>
              <a:gd name="textAreaLeft" fmla="*/ 0 w 855000"/>
              <a:gd name="textAreaRight" fmla="*/ 855360 w 855000"/>
              <a:gd name="textAreaTop" fmla="*/ 0 h 1152720"/>
              <a:gd name="textAreaBottom" fmla="*/ 1153080 h 1152720"/>
            </a:gdLst>
            <a:ahLst/>
            <a:cxnLst/>
            <a:rect l="textAreaLeft" t="textAreaTop" r="textAreaRight" b="textAreaBottom"/>
            <a:pathLst>
              <a:path w="855266" h="1152932">
                <a:moveTo>
                  <a:pt x="0" y="0"/>
                </a:moveTo>
                <a:lnTo>
                  <a:pt x="855266" y="0"/>
                </a:lnTo>
                <a:lnTo>
                  <a:pt x="855266" y="1152932"/>
                </a:lnTo>
                <a:lnTo>
                  <a:pt x="0" y="1152932"/>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grpSp>
        <p:nvGrpSpPr>
          <p:cNvPr id="258" name="Group 14"/>
          <p:cNvGrpSpPr/>
          <p:nvPr/>
        </p:nvGrpSpPr>
        <p:grpSpPr>
          <a:xfrm>
            <a:off x="11891880" y="3342240"/>
            <a:ext cx="1954440" cy="1954440"/>
            <a:chOff x="11891880" y="3342240"/>
            <a:chExt cx="1954440" cy="1954440"/>
          </a:xfrm>
        </p:grpSpPr>
        <p:sp>
          <p:nvSpPr>
            <p:cNvPr id="259" name="Freeform 15"/>
            <p:cNvSpPr/>
            <p:nvPr/>
          </p:nvSpPr>
          <p:spPr>
            <a:xfrm>
              <a:off x="11891880" y="3342240"/>
              <a:ext cx="1954440" cy="1954440"/>
            </a:xfrm>
            <a:custGeom>
              <a:avLst/>
              <a:gdLst>
                <a:gd name="textAreaLeft" fmla="*/ 0 w 1954440"/>
                <a:gd name="textAreaRight" fmla="*/ 1954800 w 1954440"/>
                <a:gd name="textAreaTop" fmla="*/ 0 h 1954440"/>
                <a:gd name="textAreaBottom" fmla="*/ 1954800 h 1954440"/>
              </a:gdLst>
              <a:ahLst/>
              <a:cxnLst/>
              <a:rect l="textAreaLeft" t="textAreaTop" r="textAreaRight" b="textAreaBottom"/>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0">
              <a:gsLst>
                <a:gs pos="0">
                  <a:srgbClr val="B34593"/>
                </a:gs>
                <a:gs pos="100000">
                  <a:srgbClr val="151F52"/>
                </a:gs>
              </a:gsLst>
              <a:lin ang="5400000"/>
            </a:gra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sp>
          <p:nvSpPr>
            <p:cNvPr id="260" name="TextBox 16"/>
            <p:cNvSpPr/>
            <p:nvPr/>
          </p:nvSpPr>
          <p:spPr>
            <a:xfrm>
              <a:off x="12075120" y="3456720"/>
              <a:ext cx="1587960" cy="165672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pPr algn="ctr">
                <a:lnSpc>
                  <a:spcPts val="1868"/>
                </a:lnSpc>
              </a:pPr>
              <a:endParaRPr lang="en-US" sz="1800" b="0" strike="noStrike" spc="-1">
                <a:solidFill>
                  <a:srgbClr val="000000"/>
                </a:solidFill>
                <a:latin typeface="Calibri"/>
              </a:endParaRPr>
            </a:p>
          </p:txBody>
        </p:sp>
      </p:grpSp>
      <p:sp>
        <p:nvSpPr>
          <p:cNvPr id="261" name="Freeform 17"/>
          <p:cNvSpPr/>
          <p:nvPr/>
        </p:nvSpPr>
        <p:spPr>
          <a:xfrm>
            <a:off x="12390840" y="3773160"/>
            <a:ext cx="1152720" cy="1152720"/>
          </a:xfrm>
          <a:custGeom>
            <a:avLst/>
            <a:gdLst>
              <a:gd name="textAreaLeft" fmla="*/ 0 w 1152720"/>
              <a:gd name="textAreaRight" fmla="*/ 1153080 w 1152720"/>
              <a:gd name="textAreaTop" fmla="*/ 0 h 1152720"/>
              <a:gd name="textAreaBottom" fmla="*/ 1153080 h 1152720"/>
            </a:gdLst>
            <a:ahLst/>
            <a:cxnLst/>
            <a:rect l="textAreaLeft" t="textAreaTop" r="textAreaRight" b="textAreaBottom"/>
            <a:pathLst>
              <a:path w="1152932" h="1152932">
                <a:moveTo>
                  <a:pt x="0" y="0"/>
                </a:moveTo>
                <a:lnTo>
                  <a:pt x="1152933" y="0"/>
                </a:lnTo>
                <a:lnTo>
                  <a:pt x="1152933" y="1152933"/>
                </a:lnTo>
                <a:lnTo>
                  <a:pt x="0" y="1152933"/>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sp>
        <p:nvSpPr>
          <p:cNvPr id="262" name="TextBox 18"/>
          <p:cNvSpPr/>
          <p:nvPr/>
        </p:nvSpPr>
        <p:spPr>
          <a:xfrm>
            <a:off x="4842360" y="1515600"/>
            <a:ext cx="8193600" cy="9194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7237"/>
              </a:lnSpc>
            </a:pPr>
            <a:r>
              <a:rPr lang="en-US" sz="6600" b="0" strike="noStrike" spc="145">
                <a:solidFill>
                  <a:srgbClr val="010101"/>
                </a:solidFill>
                <a:latin typeface="Open Sauce Medium"/>
              </a:rPr>
              <a:t>Important URLs</a:t>
            </a:r>
            <a:endParaRPr lang="x-none" sz="6600" b="0" strike="noStrike" spc="-1">
              <a:solidFill>
                <a:srgbClr val="000000"/>
              </a:solidFill>
              <a:latin typeface="Arial"/>
            </a:endParaRPr>
          </a:p>
        </p:txBody>
      </p:sp>
      <p:sp>
        <p:nvSpPr>
          <p:cNvPr id="263" name="TextBox 19"/>
          <p:cNvSpPr/>
          <p:nvPr/>
        </p:nvSpPr>
        <p:spPr>
          <a:xfrm>
            <a:off x="3612240" y="5688000"/>
            <a:ext cx="3531960" cy="1511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2381"/>
              </a:lnSpc>
            </a:pPr>
            <a:r>
              <a:rPr lang="en-IN" sz="3600" b="1" strike="noStrike" spc="-1">
                <a:solidFill>
                  <a:srgbClr val="000000"/>
                </a:solidFill>
                <a:latin typeface="Open Sauce Medium"/>
              </a:rPr>
              <a:t>List Of Events</a:t>
            </a:r>
            <a:endParaRPr lang="x-none" sz="3600" b="0" strike="noStrike" spc="-1">
              <a:solidFill>
                <a:srgbClr val="000000"/>
              </a:solidFill>
              <a:latin typeface="Arial"/>
            </a:endParaRPr>
          </a:p>
          <a:p>
            <a:pPr>
              <a:lnSpc>
                <a:spcPts val="2381"/>
              </a:lnSpc>
            </a:pPr>
            <a:endParaRPr lang="x-none" sz="2800" b="0" strike="noStrike" spc="-1">
              <a:solidFill>
                <a:srgbClr val="000000"/>
              </a:solidFill>
              <a:latin typeface="Arial"/>
            </a:endParaRPr>
          </a:p>
          <a:p>
            <a:pPr>
              <a:lnSpc>
                <a:spcPts val="2381"/>
              </a:lnSpc>
            </a:pPr>
            <a:r>
              <a:rPr lang="en-US" sz="2800" b="0" strike="noStrike" spc="-1">
                <a:solidFill>
                  <a:srgbClr val="7030A0"/>
                </a:solidFill>
                <a:latin typeface="Open Sauce Light"/>
              </a:rPr>
              <a:t>https://displaycia.com/scientific-events</a:t>
            </a:r>
            <a:endParaRPr lang="x-none" sz="2800" b="0" strike="noStrike" spc="-1">
              <a:solidFill>
                <a:srgbClr val="000000"/>
              </a:solidFill>
              <a:latin typeface="Arial"/>
            </a:endParaRPr>
          </a:p>
        </p:txBody>
      </p:sp>
      <p:sp>
        <p:nvSpPr>
          <p:cNvPr id="264" name="AutoShape 20"/>
          <p:cNvSpPr/>
          <p:nvPr/>
        </p:nvSpPr>
        <p:spPr>
          <a:xfrm flipH="1">
            <a:off x="2357390" y="3071798"/>
            <a:ext cx="14579640" cy="21960"/>
          </a:xfrm>
          <a:prstGeom prst="line">
            <a:avLst/>
          </a:prstGeom>
          <a:ln w="76200">
            <a:solidFill>
              <a:srgbClr val="C23A97"/>
            </a:solidFill>
            <a:round/>
          </a:ln>
        </p:spPr>
        <p:style>
          <a:lnRef idx="0">
            <a:scrgbClr r="0" g="0" b="0"/>
          </a:lnRef>
          <a:fillRef idx="0">
            <a:scrgbClr r="0" g="0" b="0"/>
          </a:fillRef>
          <a:effectRef idx="0">
            <a:scrgbClr r="0" g="0" b="0"/>
          </a:effectRef>
          <a:fontRef idx="minor"/>
        </p:style>
        <p:txBody>
          <a:bodyPr lIns="90000" tIns="-23040" rIns="90000" bIns="-23040" anchor="t" anchorCtr="1">
            <a:noAutofit/>
          </a:bodyPr>
          <a:lstStyle/>
          <a:p>
            <a:endParaRPr lang="x-none" sz="1800" b="0" strike="noStrike" spc="-1">
              <a:solidFill>
                <a:srgbClr val="000000"/>
              </a:solidFill>
              <a:latin typeface="Arial"/>
            </a:endParaRPr>
          </a:p>
        </p:txBody>
      </p:sp>
      <p:sp>
        <p:nvSpPr>
          <p:cNvPr id="265" name="Rectangle 23"/>
          <p:cNvSpPr/>
          <p:nvPr/>
        </p:nvSpPr>
        <p:spPr>
          <a:xfrm>
            <a:off x="7573320" y="5677920"/>
            <a:ext cx="3785760" cy="160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ts val="2381"/>
              </a:lnSpc>
            </a:pPr>
            <a:r>
              <a:rPr lang="en-IN" sz="3600" b="1" strike="noStrike" spc="-1">
                <a:solidFill>
                  <a:srgbClr val="000000"/>
                </a:solidFill>
                <a:latin typeface="Open Sauce Medium"/>
              </a:rPr>
              <a:t>Registration</a:t>
            </a:r>
            <a:endParaRPr lang="x-none" sz="3600" b="0" strike="noStrike" spc="-1">
              <a:solidFill>
                <a:srgbClr val="000000"/>
              </a:solidFill>
              <a:latin typeface="Arial"/>
            </a:endParaRPr>
          </a:p>
          <a:p>
            <a:pPr>
              <a:lnSpc>
                <a:spcPts val="2381"/>
              </a:lnSpc>
            </a:pPr>
            <a:endParaRPr lang="x-none" sz="1800" b="0" strike="noStrike" spc="-1">
              <a:solidFill>
                <a:srgbClr val="000000"/>
              </a:solidFill>
              <a:latin typeface="Arial"/>
            </a:endParaRPr>
          </a:p>
          <a:p>
            <a:pPr>
              <a:lnSpc>
                <a:spcPts val="2381"/>
              </a:lnSpc>
            </a:pPr>
            <a:r>
              <a:rPr lang="en-US" sz="2800" b="0" strike="noStrike" spc="-1">
                <a:solidFill>
                  <a:srgbClr val="7030A0"/>
                </a:solidFill>
                <a:latin typeface="Open Sauce Light"/>
              </a:rPr>
              <a:t>https://displaycia.com/register/webinar/</a:t>
            </a:r>
            <a:endParaRPr lang="x-none" sz="2800" b="0" strike="noStrike" spc="-1">
              <a:solidFill>
                <a:srgbClr val="000000"/>
              </a:solidFill>
              <a:latin typeface="Arial"/>
            </a:endParaRPr>
          </a:p>
        </p:txBody>
      </p:sp>
      <p:sp>
        <p:nvSpPr>
          <p:cNvPr id="266" name="Rectangle 24"/>
          <p:cNvSpPr/>
          <p:nvPr/>
        </p:nvSpPr>
        <p:spPr>
          <a:xfrm>
            <a:off x="11934720" y="5572080"/>
            <a:ext cx="4785840" cy="2094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IN" sz="3600" b="1" strike="noStrike" spc="-1">
                <a:solidFill>
                  <a:srgbClr val="000000"/>
                </a:solidFill>
                <a:latin typeface="Open Sauce Medium"/>
              </a:rPr>
              <a:t>Abstract Submission</a:t>
            </a:r>
            <a:endParaRPr lang="x-none" sz="3600" b="0" strike="noStrike" spc="-1">
              <a:solidFill>
                <a:srgbClr val="000000"/>
              </a:solidFill>
              <a:latin typeface="Arial"/>
            </a:endParaRPr>
          </a:p>
          <a:p>
            <a:pPr>
              <a:lnSpc>
                <a:spcPts val="2381"/>
              </a:lnSpc>
            </a:pPr>
            <a:endParaRPr lang="x-none" sz="3600" b="0" strike="noStrike" spc="-1">
              <a:solidFill>
                <a:srgbClr val="000000"/>
              </a:solidFill>
              <a:latin typeface="Arial"/>
            </a:endParaRPr>
          </a:p>
          <a:p>
            <a:pPr>
              <a:lnSpc>
                <a:spcPts val="2381"/>
              </a:lnSpc>
            </a:pPr>
            <a:r>
              <a:rPr lang="en-US" sz="2800" b="0" strike="noStrike" spc="-1">
                <a:solidFill>
                  <a:srgbClr val="7030A0"/>
                </a:solidFill>
                <a:latin typeface="Open Sauce Light"/>
              </a:rPr>
              <a:t>https://displaycia.com/submit-abstract-home</a:t>
            </a:r>
            <a:r>
              <a:rPr lang="en-US" sz="1800" b="0" strike="noStrike" spc="-1">
                <a:solidFill>
                  <a:srgbClr val="7030A0"/>
                </a:solidFill>
                <a:latin typeface="Open Sauce Light"/>
              </a:rPr>
              <a:t>/</a:t>
            </a:r>
            <a:endParaRPr lang="x-none" sz="1800" b="0" strike="noStrike" spc="-1">
              <a:solidFill>
                <a:srgbClr val="000000"/>
              </a:solidFill>
              <a:latin typeface="Arial"/>
            </a:endParaRPr>
          </a:p>
        </p:txBody>
      </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 name="Freeform 2"/>
          <p:cNvSpPr/>
          <p:nvPr/>
        </p:nvSpPr>
        <p:spPr>
          <a:xfrm rot="10800000">
            <a:off x="360" y="0"/>
            <a:ext cx="18287640" cy="10286640"/>
          </a:xfrm>
          <a:custGeom>
            <a:avLst/>
            <a:gdLst>
              <a:gd name="textAreaLeft" fmla="*/ 0 w 18287640"/>
              <a:gd name="textAreaRight" fmla="*/ 18288000 w 18287640"/>
              <a:gd name="textAreaTop" fmla="*/ 0 h 10286640"/>
              <a:gd name="textAreaBottom" fmla="*/ 10287000 h 10286640"/>
            </a:gdLst>
            <a:ahLst/>
            <a:cxnLst/>
            <a:rect l="textAreaLeft" t="textAreaTop" r="textAreaRight" b="textAreaBottom"/>
            <a:pathLst>
              <a:path w="18288000" h="10287000">
                <a:moveTo>
                  <a:pt x="18288000" y="10287000"/>
                </a:moveTo>
                <a:lnTo>
                  <a:pt x="0" y="10287000"/>
                </a:lnTo>
                <a:lnTo>
                  <a:pt x="0" y="0"/>
                </a:lnTo>
                <a:lnTo>
                  <a:pt x="18288000" y="0"/>
                </a:lnTo>
                <a:lnTo>
                  <a:pt x="18288000" y="1028700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sp>
        <p:nvSpPr>
          <p:cNvPr id="268" name="Freeform 7"/>
          <p:cNvSpPr/>
          <p:nvPr/>
        </p:nvSpPr>
        <p:spPr>
          <a:xfrm>
            <a:off x="16080480" y="5143680"/>
            <a:ext cx="542160" cy="542160"/>
          </a:xfrm>
          <a:custGeom>
            <a:avLst/>
            <a:gdLst>
              <a:gd name="textAreaLeft" fmla="*/ 0 w 542160"/>
              <a:gd name="textAreaRight" fmla="*/ 542520 w 542160"/>
              <a:gd name="textAreaTop" fmla="*/ 0 h 542160"/>
              <a:gd name="textAreaBottom" fmla="*/ 542520 h 542160"/>
            </a:gdLst>
            <a:ahLst/>
            <a:cxnLst/>
            <a:rect l="textAreaLeft" t="textAreaTop" r="textAreaRight" b="textAreaBottom"/>
            <a:pathLst>
              <a:path w="542617" h="542617">
                <a:moveTo>
                  <a:pt x="0" y="0"/>
                </a:moveTo>
                <a:lnTo>
                  <a:pt x="542618" y="0"/>
                </a:lnTo>
                <a:lnTo>
                  <a:pt x="542618" y="542617"/>
                </a:lnTo>
                <a:lnTo>
                  <a:pt x="0" y="542617"/>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sp>
        <p:nvSpPr>
          <p:cNvPr id="269" name="Freeform 8"/>
          <p:cNvSpPr/>
          <p:nvPr/>
        </p:nvSpPr>
        <p:spPr>
          <a:xfrm>
            <a:off x="16194240" y="5244840"/>
            <a:ext cx="326520" cy="327600"/>
          </a:xfrm>
          <a:custGeom>
            <a:avLst/>
            <a:gdLst>
              <a:gd name="textAreaLeft" fmla="*/ 0 w 326520"/>
              <a:gd name="textAreaRight" fmla="*/ 326880 w 326520"/>
              <a:gd name="textAreaTop" fmla="*/ 0 h 327600"/>
              <a:gd name="textAreaBottom" fmla="*/ 327960 h 327600"/>
            </a:gdLst>
            <a:ahLst/>
            <a:cxnLst/>
            <a:rect l="textAreaLeft" t="textAreaTop" r="textAreaRight" b="textAreaBottom"/>
            <a:pathLst>
              <a:path w="326853" h="328046">
                <a:moveTo>
                  <a:pt x="0" y="0"/>
                </a:moveTo>
                <a:lnTo>
                  <a:pt x="326853" y="0"/>
                </a:lnTo>
                <a:lnTo>
                  <a:pt x="326853" y="328046"/>
                </a:lnTo>
                <a:lnTo>
                  <a:pt x="0" y="328046"/>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sp>
        <p:nvSpPr>
          <p:cNvPr id="270" name="Freeform 11"/>
          <p:cNvSpPr/>
          <p:nvPr/>
        </p:nvSpPr>
        <p:spPr>
          <a:xfrm>
            <a:off x="16080480" y="5902920"/>
            <a:ext cx="542160" cy="542160"/>
          </a:xfrm>
          <a:custGeom>
            <a:avLst/>
            <a:gdLst>
              <a:gd name="textAreaLeft" fmla="*/ 0 w 542160"/>
              <a:gd name="textAreaRight" fmla="*/ 542520 w 542160"/>
              <a:gd name="textAreaTop" fmla="*/ 0 h 542160"/>
              <a:gd name="textAreaBottom" fmla="*/ 542520 h 542160"/>
            </a:gdLst>
            <a:ahLst/>
            <a:cxnLst/>
            <a:rect l="textAreaLeft" t="textAreaTop" r="textAreaRight" b="textAreaBottom"/>
            <a:pathLst>
              <a:path w="542617" h="542617">
                <a:moveTo>
                  <a:pt x="0" y="0"/>
                </a:moveTo>
                <a:lnTo>
                  <a:pt x="542618" y="0"/>
                </a:lnTo>
                <a:lnTo>
                  <a:pt x="542618" y="542618"/>
                </a:lnTo>
                <a:lnTo>
                  <a:pt x="0" y="542618"/>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sp>
        <p:nvSpPr>
          <p:cNvPr id="271" name="Freeform 12"/>
          <p:cNvSpPr/>
          <p:nvPr/>
        </p:nvSpPr>
        <p:spPr>
          <a:xfrm>
            <a:off x="16198200" y="6055920"/>
            <a:ext cx="306720" cy="235800"/>
          </a:xfrm>
          <a:custGeom>
            <a:avLst/>
            <a:gdLst>
              <a:gd name="textAreaLeft" fmla="*/ 0 w 306720"/>
              <a:gd name="textAreaRight" fmla="*/ 307080 w 306720"/>
              <a:gd name="textAreaTop" fmla="*/ 0 h 235800"/>
              <a:gd name="textAreaBottom" fmla="*/ 236160 h 235800"/>
            </a:gdLst>
            <a:ahLst/>
            <a:cxnLst/>
            <a:rect l="textAreaLeft" t="textAreaTop" r="textAreaRight" b="textAreaBottom"/>
            <a:pathLst>
              <a:path w="307226" h="236284">
                <a:moveTo>
                  <a:pt x="0" y="0"/>
                </a:moveTo>
                <a:lnTo>
                  <a:pt x="307226" y="0"/>
                </a:lnTo>
                <a:lnTo>
                  <a:pt x="307226" y="236284"/>
                </a:lnTo>
                <a:lnTo>
                  <a:pt x="0" y="236284"/>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grpSp>
        <p:nvGrpSpPr>
          <p:cNvPr id="272" name="Group 15"/>
          <p:cNvGrpSpPr/>
          <p:nvPr/>
        </p:nvGrpSpPr>
        <p:grpSpPr>
          <a:xfrm>
            <a:off x="9372600" y="2503440"/>
            <a:ext cx="7250040" cy="3211560"/>
            <a:chOff x="9372600" y="2503440"/>
            <a:chExt cx="7250040" cy="3211560"/>
          </a:xfrm>
        </p:grpSpPr>
        <p:sp>
          <p:nvSpPr>
            <p:cNvPr id="273" name="Freeform 16"/>
            <p:cNvSpPr/>
            <p:nvPr/>
          </p:nvSpPr>
          <p:spPr>
            <a:xfrm>
              <a:off x="9372600" y="2612880"/>
              <a:ext cx="7250040" cy="2066040"/>
            </a:xfrm>
            <a:custGeom>
              <a:avLst/>
              <a:gdLst>
                <a:gd name="textAreaLeft" fmla="*/ 0 w 7250040"/>
                <a:gd name="textAreaRight" fmla="*/ 7250400 w 7250040"/>
                <a:gd name="textAreaTop" fmla="*/ 0 h 2066040"/>
                <a:gd name="textAreaBottom" fmla="*/ 2066400 h 2066040"/>
              </a:gdLst>
              <a:ahLst/>
              <a:cxnLst/>
              <a:rect l="textAreaLeft" t="textAreaTop" r="textAreaRight" b="textAreaBottom"/>
              <a:pathLst>
                <a:path w="1812195" h="541288">
                  <a:moveTo>
                    <a:pt x="0" y="0"/>
                  </a:moveTo>
                  <a:lnTo>
                    <a:pt x="1812195" y="0"/>
                  </a:lnTo>
                  <a:lnTo>
                    <a:pt x="1812195" y="541288"/>
                  </a:lnTo>
                  <a:lnTo>
                    <a:pt x="0" y="541288"/>
                  </a:lnTo>
                  <a:close/>
                </a:path>
              </a:pathLst>
            </a:custGeom>
            <a:noFill/>
            <a:ln w="38100" cap="sq">
              <a:solidFill>
                <a:srgbClr val="F5F5F5"/>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FFFFFF"/>
                </a:solidFill>
                <a:latin typeface="Arial"/>
              </a:endParaRPr>
            </a:p>
          </p:txBody>
        </p:sp>
        <p:sp>
          <p:nvSpPr>
            <p:cNvPr id="274" name="TextBox 17"/>
            <p:cNvSpPr/>
            <p:nvPr/>
          </p:nvSpPr>
          <p:spPr>
            <a:xfrm>
              <a:off x="9372600" y="2503440"/>
              <a:ext cx="3251520" cy="321156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pPr algn="ctr">
                <a:lnSpc>
                  <a:spcPts val="1868"/>
                </a:lnSpc>
              </a:pPr>
              <a:endParaRPr lang="en-US" sz="1800" b="0" strike="noStrike" spc="-1">
                <a:solidFill>
                  <a:srgbClr val="000000"/>
                </a:solidFill>
                <a:latin typeface="Calibri"/>
              </a:endParaRPr>
            </a:p>
          </p:txBody>
        </p:sp>
      </p:grpSp>
      <p:sp>
        <p:nvSpPr>
          <p:cNvPr id="275" name="TextBox 18"/>
          <p:cNvSpPr/>
          <p:nvPr/>
        </p:nvSpPr>
        <p:spPr>
          <a:xfrm>
            <a:off x="8886240" y="3072240"/>
            <a:ext cx="7239240" cy="11703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ts val="9213"/>
              </a:lnSpc>
            </a:pPr>
            <a:r>
              <a:rPr lang="en-US" sz="8380" b="0" strike="noStrike" spc="333">
                <a:solidFill>
                  <a:srgbClr val="FFFFFF"/>
                </a:solidFill>
                <a:latin typeface="Open Sauce Medium"/>
              </a:rPr>
              <a:t>CONTACT</a:t>
            </a:r>
            <a:endParaRPr lang="x-none" sz="8380" b="0" strike="noStrike" spc="-1">
              <a:solidFill>
                <a:srgbClr val="000000"/>
              </a:solidFill>
              <a:latin typeface="Arial"/>
            </a:endParaRPr>
          </a:p>
        </p:txBody>
      </p:sp>
      <p:sp>
        <p:nvSpPr>
          <p:cNvPr id="276" name="TextBox 19"/>
          <p:cNvSpPr/>
          <p:nvPr/>
        </p:nvSpPr>
        <p:spPr>
          <a:xfrm>
            <a:off x="11072880" y="5315760"/>
            <a:ext cx="4928760" cy="259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ts val="2047"/>
              </a:lnSpc>
            </a:pPr>
            <a:r>
              <a:rPr lang="en-US" sz="2800" b="0" strike="noStrike" spc="157">
                <a:solidFill>
                  <a:srgbClr val="FFFFFF"/>
                </a:solidFill>
                <a:latin typeface="Open Sauce Medium"/>
              </a:rPr>
              <a:t>https://displaycia.com</a:t>
            </a:r>
            <a:endParaRPr lang="x-none" sz="2800" b="0" strike="noStrike" spc="-1">
              <a:solidFill>
                <a:srgbClr val="000000"/>
              </a:solidFill>
              <a:latin typeface="Arial"/>
            </a:endParaRPr>
          </a:p>
        </p:txBody>
      </p:sp>
      <p:sp>
        <p:nvSpPr>
          <p:cNvPr id="277" name="TextBox 20"/>
          <p:cNvSpPr/>
          <p:nvPr/>
        </p:nvSpPr>
        <p:spPr>
          <a:xfrm>
            <a:off x="11201400" y="5978880"/>
            <a:ext cx="4728960" cy="3074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ts val="2418"/>
              </a:lnSpc>
            </a:pPr>
            <a:r>
              <a:rPr lang="en-US" sz="2800" b="0" strike="noStrike" spc="-1">
                <a:solidFill>
                  <a:srgbClr val="FFFFFF"/>
                </a:solidFill>
                <a:latin typeface="Open Sauce Medium"/>
              </a:rPr>
              <a:t>contact@displaycia.com</a:t>
            </a:r>
            <a:endParaRPr lang="x-none" sz="2800" b="0" strike="noStrike" spc="-1">
              <a:solidFill>
                <a:srgbClr val="000000"/>
              </a:solidFill>
              <a:latin typeface="Arial"/>
            </a:endParaRPr>
          </a:p>
        </p:txBody>
      </p:sp>
      <p:pic>
        <p:nvPicPr>
          <p:cNvPr id="278" name="Picture 22" descr="logo-min.png"/>
          <p:cNvPicPr/>
          <p:nvPr/>
        </p:nvPicPr>
        <p:blipFill>
          <a:blip r:embed="rId6" cstate="print"/>
          <a:stretch/>
        </p:blipFill>
        <p:spPr>
          <a:xfrm>
            <a:off x="9533396" y="3143236"/>
            <a:ext cx="1182240" cy="963000"/>
          </a:xfrm>
          <a:prstGeom prst="rect">
            <a:avLst/>
          </a:prstGeom>
          <a:ln w="0">
            <a:noFill/>
          </a:ln>
        </p:spPr>
      </p:pic>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Freeform 2"/>
          <p:cNvSpPr/>
          <p:nvPr/>
        </p:nvSpPr>
        <p:spPr>
          <a:xfrm>
            <a:off x="0" y="0"/>
            <a:ext cx="18287640" cy="10286640"/>
          </a:xfrm>
          <a:custGeom>
            <a:avLst/>
            <a:gdLst>
              <a:gd name="textAreaLeft" fmla="*/ 0 w 18287640"/>
              <a:gd name="textAreaRight" fmla="*/ 18288000 w 18287640"/>
              <a:gd name="textAreaTop" fmla="*/ 0 h 10286640"/>
              <a:gd name="textAreaBottom" fmla="*/ 10287000 h 10286640"/>
            </a:gdLst>
            <a:ahLst/>
            <a:cxnLst/>
            <a:rect l="textAreaLeft" t="textAreaTop" r="textAreaRight" b="textAreaBottom"/>
            <a:pathLst>
              <a:path w="18288000" h="10287000">
                <a:moveTo>
                  <a:pt x="0" y="0"/>
                </a:moveTo>
                <a:lnTo>
                  <a:pt x="18288000" y="0"/>
                </a:lnTo>
                <a:lnTo>
                  <a:pt x="18288000" y="10287000"/>
                </a:lnTo>
                <a:lnTo>
                  <a:pt x="0" y="10287000"/>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sp>
        <p:nvSpPr>
          <p:cNvPr id="47" name="AutoShape 3"/>
          <p:cNvSpPr/>
          <p:nvPr/>
        </p:nvSpPr>
        <p:spPr>
          <a:xfrm flipH="1">
            <a:off x="2000160" y="4143240"/>
            <a:ext cx="14358960" cy="71280"/>
          </a:xfrm>
          <a:prstGeom prst="line">
            <a:avLst/>
          </a:prstGeom>
          <a:ln w="76200">
            <a:solidFill>
              <a:srgbClr val="F5F5F5"/>
            </a:solidFill>
            <a:round/>
          </a:ln>
        </p:spPr>
        <p:style>
          <a:lnRef idx="0">
            <a:scrgbClr r="0" g="0" b="0"/>
          </a:lnRef>
          <a:fillRef idx="0">
            <a:scrgbClr r="0" g="0" b="0"/>
          </a:fillRef>
          <a:effectRef idx="0">
            <a:scrgbClr r="0" g="0" b="0"/>
          </a:effectRef>
          <a:fontRef idx="minor"/>
        </p:style>
        <p:txBody>
          <a:bodyPr lIns="90000" tIns="26280" rIns="90000" bIns="26280" anchor="t" anchorCtr="1">
            <a:noAutofit/>
          </a:bodyPr>
          <a:lstStyle/>
          <a:p>
            <a:endParaRPr lang="x-none" sz="1800" b="0" strike="noStrike" spc="-1">
              <a:solidFill>
                <a:srgbClr val="000000"/>
              </a:solidFill>
              <a:latin typeface="Arial"/>
            </a:endParaRPr>
          </a:p>
        </p:txBody>
      </p:sp>
      <p:sp>
        <p:nvSpPr>
          <p:cNvPr id="48" name="TextBox 4"/>
          <p:cNvSpPr/>
          <p:nvPr/>
        </p:nvSpPr>
        <p:spPr>
          <a:xfrm>
            <a:off x="3838680" y="1977840"/>
            <a:ext cx="10610280" cy="768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6049"/>
              </a:lnSpc>
            </a:pPr>
            <a:r>
              <a:rPr lang="en-US" sz="5500" b="1" strike="noStrike" spc="174">
                <a:solidFill>
                  <a:srgbClr val="FFFFFF"/>
                </a:solidFill>
                <a:latin typeface="Days"/>
              </a:rPr>
              <a:t>TABLE OF</a:t>
            </a:r>
            <a:endParaRPr lang="x-none" sz="5500" b="1" strike="noStrike" spc="-1">
              <a:solidFill>
                <a:srgbClr val="000000"/>
              </a:solidFill>
              <a:latin typeface="Arial"/>
            </a:endParaRPr>
          </a:p>
        </p:txBody>
      </p:sp>
      <p:sp>
        <p:nvSpPr>
          <p:cNvPr id="49" name="TextBox 5"/>
          <p:cNvSpPr/>
          <p:nvPr/>
        </p:nvSpPr>
        <p:spPr>
          <a:xfrm>
            <a:off x="2013120" y="5572440"/>
            <a:ext cx="2096640" cy="335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645"/>
              </a:lnSpc>
            </a:pPr>
            <a:r>
              <a:rPr lang="en-US" sz="1800" b="1" strike="noStrike" spc="-1">
                <a:solidFill>
                  <a:srgbClr val="FFFFFF"/>
                </a:solidFill>
                <a:latin typeface="Open Sauce Light"/>
                <a:hlinkClick r:id="rId3"/>
              </a:rPr>
              <a:t>ABOUT US</a:t>
            </a:r>
            <a:endParaRPr lang="x-none" sz="1800" b="0" strike="noStrike" spc="-1">
              <a:solidFill>
                <a:srgbClr val="000000"/>
              </a:solidFill>
              <a:latin typeface="Arial"/>
            </a:endParaRPr>
          </a:p>
        </p:txBody>
      </p:sp>
      <p:sp>
        <p:nvSpPr>
          <p:cNvPr id="50" name="TextBox 6"/>
          <p:cNvSpPr/>
          <p:nvPr/>
        </p:nvSpPr>
        <p:spPr>
          <a:xfrm>
            <a:off x="1928880" y="4642920"/>
            <a:ext cx="2265120" cy="768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6049"/>
              </a:lnSpc>
            </a:pPr>
            <a:r>
              <a:rPr lang="en-US" sz="5500" b="0" strike="noStrike" spc="174">
                <a:solidFill>
                  <a:srgbClr val="FFFFFF"/>
                </a:solidFill>
                <a:latin typeface="Open Sauce Medium"/>
              </a:rPr>
              <a:t>01</a:t>
            </a:r>
            <a:endParaRPr lang="x-none" sz="5500" b="0" strike="noStrike" spc="-1">
              <a:solidFill>
                <a:srgbClr val="000000"/>
              </a:solidFill>
              <a:latin typeface="Arial"/>
            </a:endParaRPr>
          </a:p>
        </p:txBody>
      </p:sp>
      <p:sp>
        <p:nvSpPr>
          <p:cNvPr id="51" name="TextBox 7"/>
          <p:cNvSpPr/>
          <p:nvPr/>
        </p:nvSpPr>
        <p:spPr>
          <a:xfrm>
            <a:off x="5020920" y="4642920"/>
            <a:ext cx="2265120" cy="768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6049"/>
              </a:lnSpc>
            </a:pPr>
            <a:r>
              <a:rPr lang="en-US" sz="5500" b="0" strike="noStrike" spc="174">
                <a:solidFill>
                  <a:srgbClr val="FFFFFF"/>
                </a:solidFill>
                <a:latin typeface="Open Sauce Medium"/>
              </a:rPr>
              <a:t>02</a:t>
            </a:r>
            <a:endParaRPr lang="x-none" sz="5500" b="0" strike="noStrike" spc="-1">
              <a:solidFill>
                <a:srgbClr val="000000"/>
              </a:solidFill>
              <a:latin typeface="Arial"/>
            </a:endParaRPr>
          </a:p>
        </p:txBody>
      </p:sp>
      <p:sp>
        <p:nvSpPr>
          <p:cNvPr id="52" name="TextBox 8"/>
          <p:cNvSpPr/>
          <p:nvPr/>
        </p:nvSpPr>
        <p:spPr>
          <a:xfrm>
            <a:off x="8147160" y="4642920"/>
            <a:ext cx="2265120" cy="768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6049"/>
              </a:lnSpc>
            </a:pPr>
            <a:r>
              <a:rPr lang="en-US" sz="5500" b="0" strike="noStrike" spc="174">
                <a:solidFill>
                  <a:srgbClr val="FFFFFF"/>
                </a:solidFill>
                <a:latin typeface="Open Sauce Medium"/>
              </a:rPr>
              <a:t>03</a:t>
            </a:r>
            <a:endParaRPr lang="x-none" sz="5500" b="0" strike="noStrike" spc="-1">
              <a:solidFill>
                <a:srgbClr val="000000"/>
              </a:solidFill>
              <a:latin typeface="Arial"/>
            </a:endParaRPr>
          </a:p>
        </p:txBody>
      </p:sp>
      <p:sp>
        <p:nvSpPr>
          <p:cNvPr id="53" name="TextBox 9"/>
          <p:cNvSpPr/>
          <p:nvPr/>
        </p:nvSpPr>
        <p:spPr>
          <a:xfrm>
            <a:off x="10859040" y="4642920"/>
            <a:ext cx="2265120" cy="768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6049"/>
              </a:lnSpc>
            </a:pPr>
            <a:r>
              <a:rPr lang="en-US" sz="5500" b="0" strike="noStrike" spc="174">
                <a:solidFill>
                  <a:srgbClr val="FFFFFF"/>
                </a:solidFill>
                <a:latin typeface="Open Sauce Medium"/>
              </a:rPr>
              <a:t>04</a:t>
            </a:r>
            <a:endParaRPr lang="x-none" sz="5500" b="0" strike="noStrike" spc="-1">
              <a:solidFill>
                <a:srgbClr val="000000"/>
              </a:solidFill>
              <a:latin typeface="Arial"/>
            </a:endParaRPr>
          </a:p>
        </p:txBody>
      </p:sp>
      <p:sp>
        <p:nvSpPr>
          <p:cNvPr id="54" name="TextBox 10"/>
          <p:cNvSpPr/>
          <p:nvPr/>
        </p:nvSpPr>
        <p:spPr>
          <a:xfrm>
            <a:off x="5189400" y="5572440"/>
            <a:ext cx="2096640" cy="335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645"/>
              </a:lnSpc>
            </a:pPr>
            <a:r>
              <a:rPr lang="en-US" sz="1800" b="1" strike="noStrike" spc="-1">
                <a:solidFill>
                  <a:srgbClr val="FFFFFF"/>
                </a:solidFill>
                <a:latin typeface="Open Sauce Light"/>
              </a:rPr>
              <a:t>OUR VISION</a:t>
            </a:r>
            <a:endParaRPr lang="x-none" sz="1800" b="0" strike="noStrike" spc="-1">
              <a:solidFill>
                <a:srgbClr val="000000"/>
              </a:solidFill>
              <a:latin typeface="Arial"/>
            </a:endParaRPr>
          </a:p>
        </p:txBody>
      </p:sp>
      <p:sp>
        <p:nvSpPr>
          <p:cNvPr id="55" name="TextBox 11"/>
          <p:cNvSpPr/>
          <p:nvPr/>
        </p:nvSpPr>
        <p:spPr>
          <a:xfrm>
            <a:off x="8332920" y="5572440"/>
            <a:ext cx="2096640" cy="335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645"/>
              </a:lnSpc>
            </a:pPr>
            <a:r>
              <a:rPr lang="en-US" sz="1800" b="1" strike="noStrike" spc="-1">
                <a:solidFill>
                  <a:srgbClr val="FFFFFF"/>
                </a:solidFill>
                <a:latin typeface="Open Sauce Light"/>
              </a:rPr>
              <a:t>SERVICES</a:t>
            </a:r>
            <a:endParaRPr lang="x-none" sz="1800" b="0" strike="noStrike" spc="-1">
              <a:solidFill>
                <a:srgbClr val="000000"/>
              </a:solidFill>
              <a:latin typeface="Arial"/>
            </a:endParaRPr>
          </a:p>
        </p:txBody>
      </p:sp>
      <p:sp>
        <p:nvSpPr>
          <p:cNvPr id="56" name="TextBox 12"/>
          <p:cNvSpPr/>
          <p:nvPr/>
        </p:nvSpPr>
        <p:spPr>
          <a:xfrm>
            <a:off x="11062080" y="5572440"/>
            <a:ext cx="2439360" cy="671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645"/>
              </a:lnSpc>
            </a:pPr>
            <a:r>
              <a:rPr lang="en-US" sz="1800" b="1" strike="noStrike" spc="-1">
                <a:solidFill>
                  <a:srgbClr val="FFFFFF"/>
                </a:solidFill>
                <a:latin typeface="Open Sauce Light"/>
              </a:rPr>
              <a:t>LIST OF TOP </a:t>
            </a:r>
            <a:r>
              <a:rPr lang="en-US" sz="1800" b="1" strike="noStrike" spc="-1">
                <a:solidFill>
                  <a:srgbClr val="FFFFFF"/>
                </a:solidFill>
                <a:latin typeface="Open Sauce Light"/>
                <a:hlinkClick r:id="rId4"/>
              </a:rPr>
              <a:t>SCIENTIFIC EVENTS</a:t>
            </a:r>
            <a:endParaRPr lang="x-none" sz="1800" b="0" strike="noStrike" spc="-1">
              <a:solidFill>
                <a:srgbClr val="000000"/>
              </a:solidFill>
              <a:latin typeface="Arial"/>
            </a:endParaRPr>
          </a:p>
        </p:txBody>
      </p:sp>
      <p:sp>
        <p:nvSpPr>
          <p:cNvPr id="57" name="TextBox 13"/>
          <p:cNvSpPr/>
          <p:nvPr/>
        </p:nvSpPr>
        <p:spPr>
          <a:xfrm>
            <a:off x="1643040" y="7666200"/>
            <a:ext cx="2571480" cy="671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645"/>
              </a:lnSpc>
            </a:pPr>
            <a:r>
              <a:rPr lang="en-IN" sz="1800" b="1" strike="noStrike" spc="-1">
                <a:solidFill>
                  <a:srgbClr val="FFFFFF"/>
                </a:solidFill>
                <a:latin typeface="Open Sauce Light"/>
              </a:rPr>
              <a:t>GLOBAL WEBINAR ON ONCOLOGY</a:t>
            </a:r>
            <a:endParaRPr lang="x-none" sz="1800" b="0" strike="noStrike" spc="-1">
              <a:solidFill>
                <a:srgbClr val="000000"/>
              </a:solidFill>
              <a:latin typeface="Arial"/>
            </a:endParaRPr>
          </a:p>
        </p:txBody>
      </p:sp>
      <p:sp>
        <p:nvSpPr>
          <p:cNvPr id="58" name="TextBox 14"/>
          <p:cNvSpPr/>
          <p:nvPr/>
        </p:nvSpPr>
        <p:spPr>
          <a:xfrm>
            <a:off x="1949400" y="6736680"/>
            <a:ext cx="2265120" cy="768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6049"/>
              </a:lnSpc>
            </a:pPr>
            <a:r>
              <a:rPr lang="en-US" sz="5500" b="0" strike="noStrike" spc="174">
                <a:solidFill>
                  <a:srgbClr val="FFFFFF"/>
                </a:solidFill>
                <a:latin typeface="Open Sauce Medium"/>
              </a:rPr>
              <a:t>06</a:t>
            </a:r>
            <a:endParaRPr lang="x-none" sz="5500" b="0" strike="noStrike" spc="-1">
              <a:solidFill>
                <a:srgbClr val="000000"/>
              </a:solidFill>
              <a:latin typeface="Arial"/>
            </a:endParaRPr>
          </a:p>
        </p:txBody>
      </p:sp>
      <p:sp>
        <p:nvSpPr>
          <p:cNvPr id="59" name="TextBox 15"/>
          <p:cNvSpPr/>
          <p:nvPr/>
        </p:nvSpPr>
        <p:spPr>
          <a:xfrm>
            <a:off x="4922640" y="6736680"/>
            <a:ext cx="2265120" cy="768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6049"/>
              </a:lnSpc>
            </a:pPr>
            <a:r>
              <a:rPr lang="en-US" sz="5500" b="0" strike="noStrike" spc="174">
                <a:solidFill>
                  <a:srgbClr val="FFFFFF"/>
                </a:solidFill>
                <a:latin typeface="Open Sauce Medium"/>
              </a:rPr>
              <a:t>07</a:t>
            </a:r>
            <a:endParaRPr lang="x-none" sz="5500" b="0" strike="noStrike" spc="-1">
              <a:solidFill>
                <a:srgbClr val="000000"/>
              </a:solidFill>
              <a:latin typeface="Arial"/>
            </a:endParaRPr>
          </a:p>
        </p:txBody>
      </p:sp>
      <p:sp>
        <p:nvSpPr>
          <p:cNvPr id="60" name="TextBox 16"/>
          <p:cNvSpPr/>
          <p:nvPr/>
        </p:nvSpPr>
        <p:spPr>
          <a:xfrm>
            <a:off x="8215200" y="6736680"/>
            <a:ext cx="2265120" cy="768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6049"/>
              </a:lnSpc>
            </a:pPr>
            <a:r>
              <a:rPr lang="en-US" sz="5500" b="0" strike="noStrike" spc="174">
                <a:solidFill>
                  <a:srgbClr val="FFFFFF"/>
                </a:solidFill>
                <a:latin typeface="Open Sauce Medium"/>
              </a:rPr>
              <a:t>08</a:t>
            </a:r>
            <a:endParaRPr lang="x-none" sz="5500" b="0" strike="noStrike" spc="-1">
              <a:solidFill>
                <a:srgbClr val="000000"/>
              </a:solidFill>
              <a:latin typeface="Arial"/>
            </a:endParaRPr>
          </a:p>
        </p:txBody>
      </p:sp>
      <p:sp>
        <p:nvSpPr>
          <p:cNvPr id="61" name="TextBox 17"/>
          <p:cNvSpPr/>
          <p:nvPr/>
        </p:nvSpPr>
        <p:spPr>
          <a:xfrm>
            <a:off x="11130120" y="6736680"/>
            <a:ext cx="2265120" cy="768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6049"/>
              </a:lnSpc>
            </a:pPr>
            <a:r>
              <a:rPr lang="en-US" sz="5500" b="0" strike="noStrike" spc="174">
                <a:solidFill>
                  <a:srgbClr val="FFFFFF"/>
                </a:solidFill>
                <a:latin typeface="Open Sauce Medium"/>
              </a:rPr>
              <a:t>09</a:t>
            </a:r>
            <a:endParaRPr lang="x-none" sz="5500" b="0" strike="noStrike" spc="-1">
              <a:solidFill>
                <a:srgbClr val="000000"/>
              </a:solidFill>
              <a:latin typeface="Arial"/>
            </a:endParaRPr>
          </a:p>
        </p:txBody>
      </p:sp>
      <p:sp>
        <p:nvSpPr>
          <p:cNvPr id="62" name="TextBox 18"/>
          <p:cNvSpPr/>
          <p:nvPr/>
        </p:nvSpPr>
        <p:spPr>
          <a:xfrm>
            <a:off x="4572000" y="7666200"/>
            <a:ext cx="3214440" cy="1343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645"/>
              </a:lnSpc>
            </a:pPr>
            <a:r>
              <a:rPr lang="en-IN" sz="1800" b="1" strike="noStrike" spc="-1">
                <a:solidFill>
                  <a:srgbClr val="FFFFFF"/>
                </a:solidFill>
                <a:latin typeface="Open Sauce Light"/>
              </a:rPr>
              <a:t>GLOBAL WEBINAR ON ECOLOGICAL ENGINEERING AND ENVIRONMENTAL TECHNOLOGY</a:t>
            </a:r>
            <a:endParaRPr lang="x-none" sz="1800" b="0" strike="noStrike" spc="-1">
              <a:solidFill>
                <a:srgbClr val="000000"/>
              </a:solidFill>
              <a:latin typeface="Arial"/>
            </a:endParaRPr>
          </a:p>
        </p:txBody>
      </p:sp>
      <p:sp>
        <p:nvSpPr>
          <p:cNvPr id="63" name="TextBox 19"/>
          <p:cNvSpPr/>
          <p:nvPr/>
        </p:nvSpPr>
        <p:spPr>
          <a:xfrm>
            <a:off x="8400960" y="7666200"/>
            <a:ext cx="2531520" cy="1007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645"/>
              </a:lnSpc>
            </a:pPr>
            <a:r>
              <a:rPr lang="en-IN" sz="1800" b="1" strike="noStrike" spc="-1">
                <a:solidFill>
                  <a:srgbClr val="FFFFFF"/>
                </a:solidFill>
                <a:latin typeface="Open Sauce Light"/>
              </a:rPr>
              <a:t>GLOBAL WEBINAR ON HUMAN BEHAVIORAL SCIENCE</a:t>
            </a:r>
            <a:endParaRPr lang="x-none" sz="1800" b="0" strike="noStrike" spc="-1">
              <a:solidFill>
                <a:srgbClr val="000000"/>
              </a:solidFill>
              <a:latin typeface="Arial"/>
            </a:endParaRPr>
          </a:p>
        </p:txBody>
      </p:sp>
      <p:sp>
        <p:nvSpPr>
          <p:cNvPr id="64" name="TextBox 20"/>
          <p:cNvSpPr/>
          <p:nvPr/>
        </p:nvSpPr>
        <p:spPr>
          <a:xfrm>
            <a:off x="11333160" y="7666200"/>
            <a:ext cx="2096640" cy="335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645"/>
              </a:lnSpc>
            </a:pPr>
            <a:r>
              <a:rPr lang="en-US" sz="1800" b="1" strike="noStrike" spc="-1">
                <a:solidFill>
                  <a:srgbClr val="FFFFFF"/>
                </a:solidFill>
                <a:latin typeface="Open Sauce Light"/>
              </a:rPr>
              <a:t>Important URLs</a:t>
            </a:r>
            <a:endParaRPr lang="x-none" sz="1800" b="0" strike="noStrike" spc="-1">
              <a:solidFill>
                <a:srgbClr val="000000"/>
              </a:solidFill>
              <a:latin typeface="Arial"/>
            </a:endParaRPr>
          </a:p>
        </p:txBody>
      </p:sp>
      <p:sp>
        <p:nvSpPr>
          <p:cNvPr id="65" name="TextBox 21"/>
          <p:cNvSpPr/>
          <p:nvPr/>
        </p:nvSpPr>
        <p:spPr>
          <a:xfrm>
            <a:off x="3838680" y="2876400"/>
            <a:ext cx="10610280" cy="10760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8470"/>
              </a:lnSpc>
            </a:pPr>
            <a:r>
              <a:rPr lang="en-US" sz="7700" b="1" strike="noStrike" spc="2192">
                <a:solidFill>
                  <a:srgbClr val="FFFFFF"/>
                </a:solidFill>
                <a:latin typeface="Open Sauce Medium"/>
              </a:rPr>
              <a:t>CONTENTS</a:t>
            </a:r>
            <a:endParaRPr lang="x-none" sz="7700" b="1" strike="noStrike" spc="-1">
              <a:solidFill>
                <a:srgbClr val="000000"/>
              </a:solidFill>
              <a:latin typeface="Arial"/>
            </a:endParaRPr>
          </a:p>
        </p:txBody>
      </p:sp>
      <p:sp>
        <p:nvSpPr>
          <p:cNvPr id="66" name="TextBox 17"/>
          <p:cNvSpPr/>
          <p:nvPr/>
        </p:nvSpPr>
        <p:spPr>
          <a:xfrm>
            <a:off x="13930200" y="6889320"/>
            <a:ext cx="2265120" cy="768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6049"/>
              </a:lnSpc>
            </a:pPr>
            <a:r>
              <a:rPr lang="en-US" sz="5500" b="0" strike="noStrike" spc="174">
                <a:solidFill>
                  <a:srgbClr val="FFFFFF"/>
                </a:solidFill>
                <a:latin typeface="Open Sauce Medium"/>
              </a:rPr>
              <a:t>10</a:t>
            </a:r>
            <a:endParaRPr lang="x-none" sz="5500" b="0" strike="noStrike" spc="-1">
              <a:solidFill>
                <a:srgbClr val="000000"/>
              </a:solidFill>
              <a:latin typeface="Arial"/>
            </a:endParaRPr>
          </a:p>
        </p:txBody>
      </p:sp>
      <p:sp>
        <p:nvSpPr>
          <p:cNvPr id="67" name="TextBox 20"/>
          <p:cNvSpPr/>
          <p:nvPr/>
        </p:nvSpPr>
        <p:spPr>
          <a:xfrm>
            <a:off x="14133240" y="7818480"/>
            <a:ext cx="2096640" cy="335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645"/>
              </a:lnSpc>
            </a:pPr>
            <a:r>
              <a:rPr lang="en-US" sz="1800" b="1" strike="noStrike" spc="-1">
                <a:solidFill>
                  <a:srgbClr val="FFFFFF"/>
                </a:solidFill>
                <a:latin typeface="Open Sauce Light"/>
                <a:hlinkClick r:id="rId5"/>
              </a:rPr>
              <a:t>CONTACT US</a:t>
            </a:r>
            <a:endParaRPr lang="x-none" sz="1800" b="0" strike="noStrike" spc="-1">
              <a:solidFill>
                <a:srgbClr val="000000"/>
              </a:solidFill>
              <a:latin typeface="Arial"/>
            </a:endParaRPr>
          </a:p>
        </p:txBody>
      </p:sp>
      <p:sp>
        <p:nvSpPr>
          <p:cNvPr id="68" name="TextBox 17"/>
          <p:cNvSpPr/>
          <p:nvPr/>
        </p:nvSpPr>
        <p:spPr>
          <a:xfrm>
            <a:off x="13858920" y="4572000"/>
            <a:ext cx="2265120" cy="768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6049"/>
              </a:lnSpc>
            </a:pPr>
            <a:r>
              <a:rPr lang="en-US" sz="5500" b="0" strike="noStrike" spc="174">
                <a:solidFill>
                  <a:srgbClr val="FFFFFF"/>
                </a:solidFill>
                <a:latin typeface="Open Sauce Medium"/>
              </a:rPr>
              <a:t>05</a:t>
            </a:r>
            <a:endParaRPr lang="x-none" sz="5500" b="0" strike="noStrike" spc="-1">
              <a:solidFill>
                <a:srgbClr val="000000"/>
              </a:solidFill>
              <a:latin typeface="Arial"/>
            </a:endParaRPr>
          </a:p>
        </p:txBody>
      </p:sp>
      <p:sp>
        <p:nvSpPr>
          <p:cNvPr id="69" name="TextBox 20"/>
          <p:cNvSpPr/>
          <p:nvPr/>
        </p:nvSpPr>
        <p:spPr>
          <a:xfrm>
            <a:off x="13930200" y="5501160"/>
            <a:ext cx="2511360" cy="671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645"/>
              </a:lnSpc>
            </a:pPr>
            <a:r>
              <a:rPr lang="en-IN" sz="1800" b="1" strike="noStrike" spc="-1">
                <a:solidFill>
                  <a:srgbClr val="FFFFFF"/>
                </a:solidFill>
                <a:latin typeface="Open Sauce Light"/>
              </a:rPr>
              <a:t>GLOBAL WEBINAR ON DENTAL SCIENCE</a:t>
            </a:r>
            <a:endParaRPr lang="x-none" sz="1800" b="0" strike="noStrike" spc="-1">
              <a:solidFill>
                <a:srgbClr val="000000"/>
              </a:solidFill>
              <a:latin typeface="Arial"/>
            </a:endParaRPr>
          </a:p>
        </p:txBody>
      </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70" name="Freeform 2"/>
          <p:cNvSpPr/>
          <p:nvPr/>
        </p:nvSpPr>
        <p:spPr>
          <a:xfrm rot="2923800">
            <a:off x="-2984040" y="1184040"/>
            <a:ext cx="15801840" cy="9423360"/>
          </a:xfrm>
          <a:custGeom>
            <a:avLst/>
            <a:gdLst>
              <a:gd name="textAreaLeft" fmla="*/ 0 w 15801840"/>
              <a:gd name="textAreaRight" fmla="*/ 15802200 w 15801840"/>
              <a:gd name="textAreaTop" fmla="*/ 0 h 9423360"/>
              <a:gd name="textAreaBottom" fmla="*/ 9423720 h 9423360"/>
            </a:gdLst>
            <a:ahLst/>
            <a:cxnLst/>
            <a:rect l="textAreaLeft" t="textAreaTop" r="textAreaRight" b="textAreaBottom"/>
            <a:pathLst>
              <a:path w="15802157" h="9423832">
                <a:moveTo>
                  <a:pt x="0" y="0"/>
                </a:moveTo>
                <a:lnTo>
                  <a:pt x="15802157" y="0"/>
                </a:lnTo>
                <a:lnTo>
                  <a:pt x="15802157" y="9423832"/>
                </a:lnTo>
                <a:lnTo>
                  <a:pt x="0" y="9423832"/>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grpSp>
        <p:nvGrpSpPr>
          <p:cNvPr id="71" name="Group 3"/>
          <p:cNvGrpSpPr/>
          <p:nvPr/>
        </p:nvGrpSpPr>
        <p:grpSpPr>
          <a:xfrm>
            <a:off x="8509680" y="0"/>
            <a:ext cx="9886680" cy="11245320"/>
            <a:chOff x="8509680" y="0"/>
            <a:chExt cx="9886680" cy="11245320"/>
          </a:xfrm>
        </p:grpSpPr>
        <p:sp>
          <p:nvSpPr>
            <p:cNvPr id="72" name="Freeform 4"/>
            <p:cNvSpPr/>
            <p:nvPr/>
          </p:nvSpPr>
          <p:spPr>
            <a:xfrm rot="5400000">
              <a:off x="7776000" y="733320"/>
              <a:ext cx="11245320" cy="9778320"/>
            </a:xfrm>
            <a:custGeom>
              <a:avLst/>
              <a:gdLst>
                <a:gd name="textAreaLeft" fmla="*/ 0 w 11245320"/>
                <a:gd name="textAreaRight" fmla="*/ 11245680 w 11245320"/>
                <a:gd name="textAreaTop" fmla="*/ 0 h 9778320"/>
                <a:gd name="textAreaBottom" fmla="*/ 9778680 h 9778320"/>
              </a:gdLst>
              <a:ahLst/>
              <a:cxnLst/>
              <a:rect l="textAreaLeft" t="textAreaTop" r="textAreaRight" b="textAreaBottom"/>
              <a:pathLst>
                <a:path w="2961788" h="2575422">
                  <a:moveTo>
                    <a:pt x="0" y="0"/>
                  </a:moveTo>
                  <a:lnTo>
                    <a:pt x="2961788" y="0"/>
                  </a:lnTo>
                  <a:lnTo>
                    <a:pt x="2961788" y="2575422"/>
                  </a:lnTo>
                  <a:lnTo>
                    <a:pt x="0" y="2575422"/>
                  </a:lnTo>
                  <a:close/>
                </a:path>
              </a:pathLst>
            </a:custGeom>
            <a:solidFill>
              <a:srgbClr val="192253"/>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FFFFFF"/>
                </a:solidFill>
                <a:latin typeface="Arial"/>
              </a:endParaRPr>
            </a:p>
          </p:txBody>
        </p:sp>
        <p:sp>
          <p:nvSpPr>
            <p:cNvPr id="73" name="TextBox 5"/>
            <p:cNvSpPr/>
            <p:nvPr/>
          </p:nvSpPr>
          <p:spPr>
            <a:xfrm rot="5400000">
              <a:off x="15256440" y="-54360"/>
              <a:ext cx="3085560" cy="319428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pPr algn="ctr">
                <a:lnSpc>
                  <a:spcPts val="1868"/>
                </a:lnSpc>
              </a:pPr>
              <a:endParaRPr lang="en-US" sz="1800" b="0" strike="noStrike" spc="-1">
                <a:solidFill>
                  <a:srgbClr val="000000"/>
                </a:solidFill>
                <a:latin typeface="Calibri"/>
              </a:endParaRPr>
            </a:p>
          </p:txBody>
        </p:sp>
      </p:grpSp>
      <p:sp>
        <p:nvSpPr>
          <p:cNvPr id="74" name="AutoShape 7"/>
          <p:cNvSpPr/>
          <p:nvPr/>
        </p:nvSpPr>
        <p:spPr>
          <a:xfrm flipH="1">
            <a:off x="9356400" y="1290240"/>
            <a:ext cx="8347320" cy="360"/>
          </a:xfrm>
          <a:prstGeom prst="line">
            <a:avLst/>
          </a:prstGeom>
          <a:ln w="76200">
            <a:solidFill>
              <a:srgbClr val="F5F5F5"/>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x-none" sz="1800" b="0" strike="noStrike" spc="-1">
              <a:solidFill>
                <a:srgbClr val="000000"/>
              </a:solidFill>
              <a:latin typeface="Arial"/>
            </a:endParaRPr>
          </a:p>
        </p:txBody>
      </p:sp>
      <p:sp>
        <p:nvSpPr>
          <p:cNvPr id="75" name="TextBox 8"/>
          <p:cNvSpPr/>
          <p:nvPr/>
        </p:nvSpPr>
        <p:spPr>
          <a:xfrm>
            <a:off x="9474120" y="374400"/>
            <a:ext cx="6756480" cy="768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ts val="6049"/>
              </a:lnSpc>
            </a:pPr>
            <a:r>
              <a:rPr lang="en-US" sz="5500" b="0" strike="noStrike" spc="174">
                <a:solidFill>
                  <a:srgbClr val="FFFFFF"/>
                </a:solidFill>
                <a:latin typeface="Calibri"/>
                <a:hlinkClick r:id="rId3"/>
              </a:rPr>
              <a:t>About Us</a:t>
            </a:r>
            <a:endParaRPr lang="x-none" sz="5500" b="0" strike="noStrike" spc="-1">
              <a:solidFill>
                <a:srgbClr val="000000"/>
              </a:solidFill>
              <a:latin typeface="Arial"/>
            </a:endParaRPr>
          </a:p>
        </p:txBody>
      </p:sp>
      <p:sp>
        <p:nvSpPr>
          <p:cNvPr id="76" name="TextBox 9"/>
          <p:cNvSpPr/>
          <p:nvPr/>
        </p:nvSpPr>
        <p:spPr>
          <a:xfrm>
            <a:off x="8915400" y="1637280"/>
            <a:ext cx="8915400" cy="91364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pPr>
            <a:r>
              <a:rPr lang="en-IN" sz="3000" b="0" strike="noStrike" spc="-1">
                <a:solidFill>
                  <a:srgbClr val="FFFFFF"/>
                </a:solidFill>
                <a:latin typeface="Bitstream Vera Sans Mono"/>
              </a:rPr>
              <a:t>Displaycia organizes academic events, publishes academic papers, and markets academic items globally. Our </a:t>
            </a:r>
            <a:r>
              <a:rPr lang="en-IN" sz="3000" b="0" strike="noStrike" spc="-1">
                <a:solidFill>
                  <a:srgbClr val="FFFFFF"/>
                </a:solidFill>
                <a:latin typeface="Bitstream Vera Sans Mono"/>
                <a:hlinkClick r:id="rId4"/>
              </a:rPr>
              <a:t>scientific events</a:t>
            </a:r>
            <a:r>
              <a:rPr lang="en-IN" sz="3000" b="0" strike="noStrike" spc="-1">
                <a:solidFill>
                  <a:srgbClr val="FFFFFF"/>
                </a:solidFill>
                <a:latin typeface="Bitstream Vera Sans Mono"/>
              </a:rPr>
              <a:t> foster collaboration and innovation, while our publications ensure impactful research reaches a wide audience. We offer a diverse range of high-quality academic products to support researchers, scholars, and students. We strive to produce effective and excellent events that promote global knowledge exchange. By linking academics with business, we promote innovations, research, and strategy. In order to promote or update research expertise, we kindly invite everyone to participate in Displaycia events. Join us in advancing knowledge and empowering the academic community. </a:t>
            </a:r>
            <a:endParaRPr lang="x-none" sz="3000" b="0" strike="noStrike" spc="-1">
              <a:solidFill>
                <a:srgbClr val="000000"/>
              </a:solidFill>
              <a:latin typeface="Bitstream Vera Sans Mono"/>
            </a:endParaRPr>
          </a:p>
        </p:txBody>
      </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Freeform 2"/>
          <p:cNvSpPr/>
          <p:nvPr/>
        </p:nvSpPr>
        <p:spPr>
          <a:xfrm>
            <a:off x="0" y="0"/>
            <a:ext cx="18287640" cy="10286640"/>
          </a:xfrm>
          <a:custGeom>
            <a:avLst/>
            <a:gdLst>
              <a:gd name="textAreaLeft" fmla="*/ 0 w 18287640"/>
              <a:gd name="textAreaRight" fmla="*/ 18288000 w 18287640"/>
              <a:gd name="textAreaTop" fmla="*/ 0 h 10286640"/>
              <a:gd name="textAreaBottom" fmla="*/ 10287000 h 10286640"/>
            </a:gdLst>
            <a:ahLst/>
            <a:cxnLst/>
            <a:rect l="textAreaLeft" t="textAreaTop" r="textAreaRight" b="textAreaBottom"/>
            <a:pathLst>
              <a:path w="18288000" h="10287000">
                <a:moveTo>
                  <a:pt x="0" y="0"/>
                </a:moveTo>
                <a:lnTo>
                  <a:pt x="18288000" y="0"/>
                </a:lnTo>
                <a:lnTo>
                  <a:pt x="18288000" y="10287000"/>
                </a:lnTo>
                <a:lnTo>
                  <a:pt x="0" y="10287000"/>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grpSp>
        <p:nvGrpSpPr>
          <p:cNvPr id="78" name="Group 3"/>
          <p:cNvGrpSpPr/>
          <p:nvPr/>
        </p:nvGrpSpPr>
        <p:grpSpPr>
          <a:xfrm>
            <a:off x="-685800" y="2057400"/>
            <a:ext cx="20574000" cy="6629400"/>
            <a:chOff x="-685800" y="2057400"/>
            <a:chExt cx="20574000" cy="6629400"/>
          </a:xfrm>
        </p:grpSpPr>
        <p:sp>
          <p:nvSpPr>
            <p:cNvPr id="79" name="Freeform 4"/>
            <p:cNvSpPr/>
            <p:nvPr/>
          </p:nvSpPr>
          <p:spPr>
            <a:xfrm>
              <a:off x="-685800" y="2174760"/>
              <a:ext cx="20574000" cy="6512040"/>
            </a:xfrm>
            <a:custGeom>
              <a:avLst/>
              <a:gdLst>
                <a:gd name="textAreaLeft" fmla="*/ 0 w 20574000"/>
                <a:gd name="textAreaRight" fmla="*/ 20574360 w 20574000"/>
                <a:gd name="textAreaTop" fmla="*/ 0 h 6512040"/>
                <a:gd name="textAreaBottom" fmla="*/ 6512400 h 6512040"/>
              </a:gdLst>
              <a:ahLst/>
              <a:cxnLst/>
              <a:rect l="textAreaLeft" t="textAreaTop" r="textAreaRight" b="textAreaBottom"/>
              <a:pathLst>
                <a:path w="5364957" h="1585039">
                  <a:moveTo>
                    <a:pt x="0" y="0"/>
                  </a:moveTo>
                  <a:lnTo>
                    <a:pt x="5364957" y="0"/>
                  </a:lnTo>
                  <a:lnTo>
                    <a:pt x="5364957" y="1585039"/>
                  </a:lnTo>
                  <a:lnTo>
                    <a:pt x="0" y="1585039"/>
                  </a:lnTo>
                  <a:close/>
                </a:path>
              </a:pathLst>
            </a:custGeom>
            <a:solidFill>
              <a:srgbClr val="F5F5F5"/>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sp>
          <p:nvSpPr>
            <p:cNvPr id="80" name="TextBox 5"/>
            <p:cNvSpPr/>
            <p:nvPr/>
          </p:nvSpPr>
          <p:spPr>
            <a:xfrm>
              <a:off x="-685800" y="2057400"/>
              <a:ext cx="3116880" cy="345672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pPr algn="ctr">
                <a:lnSpc>
                  <a:spcPts val="1868"/>
                </a:lnSpc>
              </a:pPr>
              <a:endParaRPr lang="en-US" sz="1800" b="0" strike="noStrike" spc="-1">
                <a:solidFill>
                  <a:srgbClr val="000000"/>
                </a:solidFill>
                <a:latin typeface="Calibri"/>
              </a:endParaRPr>
            </a:p>
          </p:txBody>
        </p:sp>
      </p:grpSp>
      <p:sp>
        <p:nvSpPr>
          <p:cNvPr id="81" name="TextBox 7"/>
          <p:cNvSpPr/>
          <p:nvPr/>
        </p:nvSpPr>
        <p:spPr>
          <a:xfrm>
            <a:off x="8143920" y="2423880"/>
            <a:ext cx="9786600" cy="6007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ts val="3379"/>
              </a:lnSpc>
            </a:pPr>
            <a:r>
              <a:rPr lang="en-IN" sz="2800" b="0" strike="noStrike" spc="-1">
                <a:solidFill>
                  <a:srgbClr val="000000"/>
                </a:solidFill>
                <a:latin typeface="Bitstream Vera Sans Mono"/>
              </a:rPr>
              <a:t>At our core, we strive to be more than just a media, events, and marketing company. Our goal is to become the go-to partner for businesses in emerging high-growth markets across the globe. We aspire to provide our clients with unparalleled support, unlocking 10x growth potential for each and every one of them. From Europe to the Middle East, Africa to Asia, and Latin America, we're excited to work with clients from diverse backgrounds and help them reach new heights of success. Join us on our journey as we redefine what it means to be a leading player in the world of media, events, and marketing.</a:t>
            </a:r>
            <a:endParaRPr lang="x-none" sz="2800" b="0" strike="noStrike" spc="-1">
              <a:solidFill>
                <a:srgbClr val="000000"/>
              </a:solidFill>
              <a:latin typeface="Bitstream Vera Sans Mono"/>
            </a:endParaRPr>
          </a:p>
        </p:txBody>
      </p:sp>
      <p:sp>
        <p:nvSpPr>
          <p:cNvPr id="82" name="TextBox 8"/>
          <p:cNvSpPr/>
          <p:nvPr/>
        </p:nvSpPr>
        <p:spPr>
          <a:xfrm>
            <a:off x="1346760" y="4492800"/>
            <a:ext cx="6543360" cy="1874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pPr>
            <a:r>
              <a:rPr lang="en-IN" sz="6600" b="1" strike="noStrike" spc="-1">
                <a:solidFill>
                  <a:srgbClr val="7030A0"/>
                </a:solidFill>
                <a:latin typeface="ui-sans-serif"/>
              </a:rPr>
              <a:t>OUR VISION</a:t>
            </a:r>
            <a:endParaRPr lang="x-none" sz="6600" b="0" strike="noStrike" spc="-1">
              <a:solidFill>
                <a:srgbClr val="000000"/>
              </a:solidFill>
              <a:latin typeface="Arial"/>
            </a:endParaRPr>
          </a:p>
          <a:p>
            <a:pPr algn="r">
              <a:lnSpc>
                <a:spcPts val="6837"/>
              </a:lnSpc>
            </a:pPr>
            <a:endParaRPr lang="x-none" sz="6220" b="0" strike="noStrike" spc="-1">
              <a:solidFill>
                <a:srgbClr val="000000"/>
              </a:solidFill>
              <a:latin typeface="Arial"/>
            </a:endParaRPr>
          </a:p>
        </p:txBody>
      </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84" name="Freeform 2"/>
          <p:cNvSpPr/>
          <p:nvPr/>
        </p:nvSpPr>
        <p:spPr>
          <a:xfrm rot="8100000">
            <a:off x="-5280120" y="-2431440"/>
            <a:ext cx="16893000" cy="10074240"/>
          </a:xfrm>
          <a:custGeom>
            <a:avLst/>
            <a:gdLst>
              <a:gd name="textAreaLeft" fmla="*/ 0 w 16893000"/>
              <a:gd name="textAreaRight" fmla="*/ 16893360 w 16893000"/>
              <a:gd name="textAreaTop" fmla="*/ 0 h 10074240"/>
              <a:gd name="textAreaBottom" fmla="*/ 10074600 h 10074240"/>
            </a:gdLst>
            <a:ahLst/>
            <a:cxnLst/>
            <a:rect l="textAreaLeft" t="textAreaTop" r="textAreaRight" b="textAreaBottom"/>
            <a:pathLst>
              <a:path w="16893429" h="10074627">
                <a:moveTo>
                  <a:pt x="0" y="0"/>
                </a:moveTo>
                <a:lnTo>
                  <a:pt x="16893430" y="0"/>
                </a:lnTo>
                <a:lnTo>
                  <a:pt x="16893430" y="10074627"/>
                </a:lnTo>
                <a:lnTo>
                  <a:pt x="0" y="10074627"/>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grpSp>
        <p:nvGrpSpPr>
          <p:cNvPr id="85" name="Group 3"/>
          <p:cNvGrpSpPr/>
          <p:nvPr/>
        </p:nvGrpSpPr>
        <p:grpSpPr>
          <a:xfrm>
            <a:off x="1566360" y="1225440"/>
            <a:ext cx="15433560" cy="7727040"/>
            <a:chOff x="1566360" y="1225440"/>
            <a:chExt cx="15433560" cy="7727040"/>
          </a:xfrm>
        </p:grpSpPr>
        <p:sp>
          <p:nvSpPr>
            <p:cNvPr id="86" name="Freeform 4"/>
            <p:cNvSpPr/>
            <p:nvPr/>
          </p:nvSpPr>
          <p:spPr>
            <a:xfrm>
              <a:off x="1566360" y="1333800"/>
              <a:ext cx="15433560" cy="7618680"/>
            </a:xfrm>
            <a:custGeom>
              <a:avLst/>
              <a:gdLst>
                <a:gd name="textAreaLeft" fmla="*/ 0 w 15433560"/>
                <a:gd name="textAreaRight" fmla="*/ 15433920 w 15433560"/>
                <a:gd name="textAreaTop" fmla="*/ 0 h 7618680"/>
                <a:gd name="textAreaBottom" fmla="*/ 7619040 h 7618680"/>
              </a:gdLst>
              <a:ahLst/>
              <a:cxnLst/>
              <a:rect l="textAreaLeft" t="textAreaTop" r="textAreaRight" b="textAreaBottom"/>
              <a:pathLst>
                <a:path w="4064900" h="2006663">
                  <a:moveTo>
                    <a:pt x="0" y="0"/>
                  </a:moveTo>
                  <a:lnTo>
                    <a:pt x="4064900" y="0"/>
                  </a:lnTo>
                  <a:lnTo>
                    <a:pt x="4064900" y="2006663"/>
                  </a:lnTo>
                  <a:lnTo>
                    <a:pt x="0" y="2006663"/>
                  </a:lnTo>
                  <a:close/>
                </a:path>
              </a:pathLst>
            </a:custGeom>
            <a:solidFill>
              <a:srgbClr val="F5F5F5"/>
            </a:solidFill>
            <a:ln w="38100" cap="sq">
              <a:solidFill>
                <a:srgbClr val="202354"/>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sp>
          <p:nvSpPr>
            <p:cNvPr id="87" name="TextBox 5"/>
            <p:cNvSpPr/>
            <p:nvPr/>
          </p:nvSpPr>
          <p:spPr>
            <a:xfrm>
              <a:off x="1566360" y="1225440"/>
              <a:ext cx="3085920" cy="319428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pPr algn="ctr">
                <a:lnSpc>
                  <a:spcPts val="1868"/>
                </a:lnSpc>
              </a:pPr>
              <a:endParaRPr lang="en-US" sz="1800" b="0" strike="noStrike" spc="-1">
                <a:solidFill>
                  <a:srgbClr val="000000"/>
                </a:solidFill>
                <a:latin typeface="Calibri"/>
              </a:endParaRPr>
            </a:p>
          </p:txBody>
        </p:sp>
      </p:grpSp>
      <p:sp>
        <p:nvSpPr>
          <p:cNvPr id="88" name="TextBox 6"/>
          <p:cNvSpPr/>
          <p:nvPr/>
        </p:nvSpPr>
        <p:spPr>
          <a:xfrm>
            <a:off x="4691520" y="6522120"/>
            <a:ext cx="4873320" cy="487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pPr>
            <a:r>
              <a:rPr lang="en-IN" sz="3200" b="0" strike="noStrike" spc="-1">
                <a:solidFill>
                  <a:srgbClr val="000000"/>
                </a:solidFill>
                <a:latin typeface="Open Sauce Medium"/>
              </a:rPr>
              <a:t>Abstract Handling</a:t>
            </a:r>
            <a:endParaRPr lang="x-none" sz="3200" b="0" strike="noStrike" spc="-1">
              <a:solidFill>
                <a:srgbClr val="000000"/>
              </a:solidFill>
              <a:latin typeface="Arial"/>
            </a:endParaRPr>
          </a:p>
        </p:txBody>
      </p:sp>
      <p:sp>
        <p:nvSpPr>
          <p:cNvPr id="89" name="TextBox 7"/>
          <p:cNvSpPr/>
          <p:nvPr/>
        </p:nvSpPr>
        <p:spPr>
          <a:xfrm>
            <a:off x="4691520" y="5082840"/>
            <a:ext cx="3735720" cy="852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2239"/>
              </a:lnSpc>
            </a:pPr>
            <a:r>
              <a:rPr lang="en-IN" sz="1800" b="0" strike="noStrike" spc="-1">
                <a:solidFill>
                  <a:srgbClr val="000000"/>
                </a:solidFill>
                <a:latin typeface="Open Sauce Light"/>
              </a:rPr>
              <a:t>Our Networking facility will help you to reach your work experience in next level</a:t>
            </a:r>
            <a:endParaRPr lang="x-none" sz="1800" b="0" strike="noStrike" spc="-1">
              <a:solidFill>
                <a:srgbClr val="000000"/>
              </a:solidFill>
              <a:latin typeface="Arial"/>
            </a:endParaRPr>
          </a:p>
        </p:txBody>
      </p:sp>
      <p:grpSp>
        <p:nvGrpSpPr>
          <p:cNvPr id="90" name="Group 8"/>
          <p:cNvGrpSpPr/>
          <p:nvPr/>
        </p:nvGrpSpPr>
        <p:grpSpPr>
          <a:xfrm>
            <a:off x="3417480" y="4397040"/>
            <a:ext cx="2059200" cy="2155680"/>
            <a:chOff x="3417480" y="4397040"/>
            <a:chExt cx="2059200" cy="2155680"/>
          </a:xfrm>
        </p:grpSpPr>
        <p:grpSp>
          <p:nvGrpSpPr>
            <p:cNvPr id="91" name="Group 9"/>
            <p:cNvGrpSpPr/>
            <p:nvPr/>
          </p:nvGrpSpPr>
          <p:grpSpPr>
            <a:xfrm>
              <a:off x="3417480" y="4397040"/>
              <a:ext cx="2059200" cy="2155680"/>
              <a:chOff x="3417480" y="4397040"/>
              <a:chExt cx="2059200" cy="2155680"/>
            </a:xfrm>
          </p:grpSpPr>
          <p:sp>
            <p:nvSpPr>
              <p:cNvPr id="92" name="Freeform 10"/>
              <p:cNvSpPr/>
              <p:nvPr/>
            </p:nvSpPr>
            <p:spPr>
              <a:xfrm>
                <a:off x="3417480" y="4493520"/>
                <a:ext cx="898560" cy="938880"/>
              </a:xfrm>
              <a:custGeom>
                <a:avLst/>
                <a:gdLst>
                  <a:gd name="textAreaLeft" fmla="*/ 0 w 898560"/>
                  <a:gd name="textAreaRight" fmla="*/ 898920 w 898560"/>
                  <a:gd name="textAreaTop" fmla="*/ 0 h 938880"/>
                  <a:gd name="textAreaBottom" fmla="*/ 939240 h 938880"/>
                </a:gdLst>
                <a:ahLst/>
                <a:cxnLst/>
                <a:rect l="textAreaLeft" t="textAreaTop" r="textAreaRight" b="textAreaBottom"/>
                <a:pathLst>
                  <a:path w="354711" h="370643">
                    <a:moveTo>
                      <a:pt x="0" y="0"/>
                    </a:moveTo>
                    <a:lnTo>
                      <a:pt x="354711" y="0"/>
                    </a:lnTo>
                    <a:lnTo>
                      <a:pt x="354711" y="370643"/>
                    </a:lnTo>
                    <a:lnTo>
                      <a:pt x="0" y="370643"/>
                    </a:lnTo>
                    <a:close/>
                  </a:path>
                </a:pathLst>
              </a:custGeom>
              <a:gradFill rotWithShape="0">
                <a:gsLst>
                  <a:gs pos="0">
                    <a:srgbClr val="B34593"/>
                  </a:gs>
                  <a:gs pos="100000">
                    <a:srgbClr val="151F52"/>
                  </a:gs>
                </a:gsLst>
                <a:lin ang="5400000"/>
              </a:gra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sp>
            <p:nvSpPr>
              <p:cNvPr id="93" name="TextBox 11"/>
              <p:cNvSpPr/>
              <p:nvPr/>
            </p:nvSpPr>
            <p:spPr>
              <a:xfrm>
                <a:off x="3417480" y="4397040"/>
                <a:ext cx="2059200" cy="215568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pPr algn="ctr">
                  <a:lnSpc>
                    <a:spcPts val="2659"/>
                  </a:lnSpc>
                </a:pPr>
                <a:endParaRPr lang="en-US" sz="1800" b="0" strike="noStrike" spc="-1">
                  <a:solidFill>
                    <a:srgbClr val="000000"/>
                  </a:solidFill>
                  <a:latin typeface="Calibri"/>
                </a:endParaRPr>
              </a:p>
            </p:txBody>
          </p:sp>
        </p:grpSp>
        <p:sp>
          <p:nvSpPr>
            <p:cNvPr id="94" name="TextBox 12"/>
            <p:cNvSpPr/>
            <p:nvPr/>
          </p:nvSpPr>
          <p:spPr>
            <a:xfrm>
              <a:off x="3417480" y="4555800"/>
              <a:ext cx="898560" cy="808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6369"/>
                </a:lnSpc>
              </a:pPr>
              <a:r>
                <a:rPr lang="en-US" sz="4550" b="0" strike="noStrike" spc="-1">
                  <a:solidFill>
                    <a:srgbClr val="FFFFFF"/>
                  </a:solidFill>
                  <a:latin typeface="Open Sauce Medium"/>
                </a:rPr>
                <a:t>01</a:t>
              </a:r>
              <a:endParaRPr lang="x-none" sz="4550" b="0" strike="noStrike" spc="-1">
                <a:solidFill>
                  <a:srgbClr val="000000"/>
                </a:solidFill>
                <a:latin typeface="Arial"/>
              </a:endParaRPr>
            </a:p>
          </p:txBody>
        </p:sp>
      </p:grpSp>
      <p:sp>
        <p:nvSpPr>
          <p:cNvPr id="95" name="TextBox 13"/>
          <p:cNvSpPr/>
          <p:nvPr/>
        </p:nvSpPr>
        <p:spPr>
          <a:xfrm>
            <a:off x="4691520" y="4509360"/>
            <a:ext cx="3735720" cy="461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640"/>
              </a:lnSpc>
            </a:pPr>
            <a:r>
              <a:rPr lang="en-US" sz="3200" b="0" strike="noStrike" spc="-1">
                <a:solidFill>
                  <a:srgbClr val="000000"/>
                </a:solidFill>
                <a:latin typeface="Open Sauce Medium"/>
              </a:rPr>
              <a:t>Networking</a:t>
            </a:r>
            <a:endParaRPr lang="x-none" sz="3200" b="0" strike="noStrike" spc="-1">
              <a:solidFill>
                <a:srgbClr val="000000"/>
              </a:solidFill>
              <a:latin typeface="Arial"/>
            </a:endParaRPr>
          </a:p>
        </p:txBody>
      </p:sp>
      <p:sp>
        <p:nvSpPr>
          <p:cNvPr id="96" name="TextBox 14"/>
          <p:cNvSpPr/>
          <p:nvPr/>
        </p:nvSpPr>
        <p:spPr>
          <a:xfrm>
            <a:off x="4691520" y="7101000"/>
            <a:ext cx="3735720" cy="852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2239"/>
              </a:lnSpc>
            </a:pPr>
            <a:r>
              <a:rPr lang="en-IN" sz="1800" b="0" strike="noStrike" spc="-1">
                <a:solidFill>
                  <a:srgbClr val="000000"/>
                </a:solidFill>
                <a:latin typeface="Open Sauce Light"/>
              </a:rPr>
              <a:t>We will help you publish your research in well known publications seamlessly</a:t>
            </a:r>
            <a:endParaRPr lang="x-none" sz="1800" b="0" strike="noStrike" spc="-1">
              <a:solidFill>
                <a:srgbClr val="000000"/>
              </a:solidFill>
              <a:latin typeface="Arial"/>
            </a:endParaRPr>
          </a:p>
        </p:txBody>
      </p:sp>
      <p:sp>
        <p:nvSpPr>
          <p:cNvPr id="97" name="TextBox 15"/>
          <p:cNvSpPr/>
          <p:nvPr/>
        </p:nvSpPr>
        <p:spPr>
          <a:xfrm>
            <a:off x="10791720" y="5033160"/>
            <a:ext cx="4852800" cy="852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2239"/>
              </a:lnSpc>
            </a:pPr>
            <a:r>
              <a:rPr lang="en-IN" sz="1800" b="0" strike="noStrike" spc="-1">
                <a:solidFill>
                  <a:srgbClr val="000000"/>
                </a:solidFill>
                <a:latin typeface="Open Sauce Light"/>
              </a:rPr>
              <a:t>We provide a comprehensive indexing service to increase your online visibility and profile growth to achieve your goals</a:t>
            </a:r>
            <a:endParaRPr lang="x-none" sz="1800" b="0" strike="noStrike" spc="-1">
              <a:solidFill>
                <a:srgbClr val="000000"/>
              </a:solidFill>
              <a:latin typeface="Arial"/>
            </a:endParaRPr>
          </a:p>
        </p:txBody>
      </p:sp>
      <p:sp>
        <p:nvSpPr>
          <p:cNvPr id="98" name="TextBox 16"/>
          <p:cNvSpPr/>
          <p:nvPr/>
        </p:nvSpPr>
        <p:spPr>
          <a:xfrm>
            <a:off x="10791720" y="4509360"/>
            <a:ext cx="4074120" cy="461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640"/>
              </a:lnSpc>
            </a:pPr>
            <a:r>
              <a:rPr lang="en-US" sz="3200" b="0" strike="noStrike" spc="-1">
                <a:solidFill>
                  <a:srgbClr val="000000"/>
                </a:solidFill>
                <a:latin typeface="Open Sauce Medium"/>
              </a:rPr>
              <a:t>Profile Indexing</a:t>
            </a:r>
            <a:endParaRPr lang="x-none" sz="3200" b="0" strike="noStrike" spc="-1">
              <a:solidFill>
                <a:srgbClr val="000000"/>
              </a:solidFill>
              <a:latin typeface="Arial"/>
            </a:endParaRPr>
          </a:p>
        </p:txBody>
      </p:sp>
      <p:sp>
        <p:nvSpPr>
          <p:cNvPr id="99" name="TextBox 17"/>
          <p:cNvSpPr/>
          <p:nvPr/>
        </p:nvSpPr>
        <p:spPr>
          <a:xfrm>
            <a:off x="10791720" y="7033320"/>
            <a:ext cx="4495680" cy="852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2239"/>
              </a:lnSpc>
            </a:pPr>
            <a:r>
              <a:rPr lang="en-IN" sz="1800" b="0" strike="noStrike" spc="-1">
                <a:solidFill>
                  <a:srgbClr val="000000"/>
                </a:solidFill>
                <a:latin typeface="Open Sauce Light"/>
              </a:rPr>
              <a:t>We specialize in providing professional delegate services according to your necessities without any hassle</a:t>
            </a:r>
            <a:endParaRPr lang="x-none" sz="1800" b="0" strike="noStrike" spc="-1">
              <a:solidFill>
                <a:srgbClr val="000000"/>
              </a:solidFill>
              <a:latin typeface="Arial"/>
            </a:endParaRPr>
          </a:p>
        </p:txBody>
      </p:sp>
      <p:sp>
        <p:nvSpPr>
          <p:cNvPr id="100" name="TextBox 18"/>
          <p:cNvSpPr/>
          <p:nvPr/>
        </p:nvSpPr>
        <p:spPr>
          <a:xfrm>
            <a:off x="10791720" y="6522120"/>
            <a:ext cx="5592240" cy="461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640"/>
              </a:lnSpc>
            </a:pPr>
            <a:r>
              <a:rPr lang="en-US" sz="3200" b="0" strike="noStrike" spc="-1">
                <a:solidFill>
                  <a:srgbClr val="000000"/>
                </a:solidFill>
                <a:latin typeface="Open Sauce Medium"/>
              </a:rPr>
              <a:t>Delegate Services</a:t>
            </a:r>
            <a:endParaRPr lang="x-none" sz="3200" b="0" strike="noStrike" spc="-1">
              <a:solidFill>
                <a:srgbClr val="000000"/>
              </a:solidFill>
              <a:latin typeface="Arial"/>
            </a:endParaRPr>
          </a:p>
        </p:txBody>
      </p:sp>
      <p:sp>
        <p:nvSpPr>
          <p:cNvPr id="101" name="TextBox 19"/>
          <p:cNvSpPr/>
          <p:nvPr/>
        </p:nvSpPr>
        <p:spPr>
          <a:xfrm>
            <a:off x="3500280" y="2214720"/>
            <a:ext cx="11442600" cy="10062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7920"/>
              </a:lnSpc>
            </a:pPr>
            <a:r>
              <a:rPr lang="en-US" sz="6600" b="0" strike="noStrike" spc="-1">
                <a:solidFill>
                  <a:srgbClr val="000000"/>
                </a:solidFill>
                <a:latin typeface="Open Sauce Medium"/>
              </a:rPr>
              <a:t>SERVICES</a:t>
            </a:r>
            <a:endParaRPr lang="x-none" sz="6600" b="0" strike="noStrike" spc="-1">
              <a:solidFill>
                <a:srgbClr val="000000"/>
              </a:solidFill>
              <a:latin typeface="Arial"/>
            </a:endParaRPr>
          </a:p>
        </p:txBody>
      </p:sp>
      <p:grpSp>
        <p:nvGrpSpPr>
          <p:cNvPr id="102" name="Group 20"/>
          <p:cNvGrpSpPr/>
          <p:nvPr/>
        </p:nvGrpSpPr>
        <p:grpSpPr>
          <a:xfrm>
            <a:off x="9564840" y="4381920"/>
            <a:ext cx="2059200" cy="2155680"/>
            <a:chOff x="9564840" y="4381920"/>
            <a:chExt cx="2059200" cy="2155680"/>
          </a:xfrm>
        </p:grpSpPr>
        <p:grpSp>
          <p:nvGrpSpPr>
            <p:cNvPr id="103" name="Group 21"/>
            <p:cNvGrpSpPr/>
            <p:nvPr/>
          </p:nvGrpSpPr>
          <p:grpSpPr>
            <a:xfrm>
              <a:off x="9564840" y="4381920"/>
              <a:ext cx="2059200" cy="2155680"/>
              <a:chOff x="9564840" y="4381920"/>
              <a:chExt cx="2059200" cy="2155680"/>
            </a:xfrm>
          </p:grpSpPr>
          <p:sp>
            <p:nvSpPr>
              <p:cNvPr id="104" name="Freeform 22"/>
              <p:cNvSpPr/>
              <p:nvPr/>
            </p:nvSpPr>
            <p:spPr>
              <a:xfrm>
                <a:off x="9564840" y="4478760"/>
                <a:ext cx="898560" cy="938880"/>
              </a:xfrm>
              <a:custGeom>
                <a:avLst/>
                <a:gdLst>
                  <a:gd name="textAreaLeft" fmla="*/ 0 w 898560"/>
                  <a:gd name="textAreaRight" fmla="*/ 898920 w 898560"/>
                  <a:gd name="textAreaTop" fmla="*/ 0 h 938880"/>
                  <a:gd name="textAreaBottom" fmla="*/ 939240 h 938880"/>
                </a:gdLst>
                <a:ahLst/>
                <a:cxnLst/>
                <a:rect l="textAreaLeft" t="textAreaTop" r="textAreaRight" b="textAreaBottom"/>
                <a:pathLst>
                  <a:path w="354711" h="370643">
                    <a:moveTo>
                      <a:pt x="0" y="0"/>
                    </a:moveTo>
                    <a:lnTo>
                      <a:pt x="354711" y="0"/>
                    </a:lnTo>
                    <a:lnTo>
                      <a:pt x="354711" y="370643"/>
                    </a:lnTo>
                    <a:lnTo>
                      <a:pt x="0" y="370643"/>
                    </a:lnTo>
                    <a:close/>
                  </a:path>
                </a:pathLst>
              </a:custGeom>
              <a:gradFill rotWithShape="0">
                <a:gsLst>
                  <a:gs pos="0">
                    <a:srgbClr val="B34593"/>
                  </a:gs>
                  <a:gs pos="100000">
                    <a:srgbClr val="151F52"/>
                  </a:gs>
                </a:gsLst>
                <a:lin ang="5400000"/>
              </a:gra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sp>
            <p:nvSpPr>
              <p:cNvPr id="105" name="TextBox 23"/>
              <p:cNvSpPr/>
              <p:nvPr/>
            </p:nvSpPr>
            <p:spPr>
              <a:xfrm>
                <a:off x="9564840" y="4381920"/>
                <a:ext cx="2059200" cy="215568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pPr algn="ctr">
                  <a:lnSpc>
                    <a:spcPts val="2659"/>
                  </a:lnSpc>
                </a:pPr>
                <a:endParaRPr lang="en-US" sz="1800" b="0" strike="noStrike" spc="-1">
                  <a:solidFill>
                    <a:srgbClr val="000000"/>
                  </a:solidFill>
                  <a:latin typeface="Calibri"/>
                </a:endParaRPr>
              </a:p>
            </p:txBody>
          </p:sp>
        </p:grpSp>
        <p:sp>
          <p:nvSpPr>
            <p:cNvPr id="106" name="TextBox 24"/>
            <p:cNvSpPr/>
            <p:nvPr/>
          </p:nvSpPr>
          <p:spPr>
            <a:xfrm>
              <a:off x="9564840" y="4541040"/>
              <a:ext cx="898560" cy="808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6369"/>
                </a:lnSpc>
              </a:pPr>
              <a:r>
                <a:rPr lang="en-US" sz="4550" b="0" strike="noStrike" spc="-1">
                  <a:solidFill>
                    <a:srgbClr val="FFFFFF"/>
                  </a:solidFill>
                  <a:latin typeface="Open Sauce Medium"/>
                </a:rPr>
                <a:t>02</a:t>
              </a:r>
              <a:endParaRPr lang="x-none" sz="4550" b="0" strike="noStrike" spc="-1">
                <a:solidFill>
                  <a:srgbClr val="000000"/>
                </a:solidFill>
                <a:latin typeface="Arial"/>
              </a:endParaRPr>
            </a:p>
          </p:txBody>
        </p:sp>
      </p:grpSp>
      <p:grpSp>
        <p:nvGrpSpPr>
          <p:cNvPr id="107" name="Group 25"/>
          <p:cNvGrpSpPr/>
          <p:nvPr/>
        </p:nvGrpSpPr>
        <p:grpSpPr>
          <a:xfrm>
            <a:off x="3417480" y="6394680"/>
            <a:ext cx="2059200" cy="2155680"/>
            <a:chOff x="3417480" y="6394680"/>
            <a:chExt cx="2059200" cy="2155680"/>
          </a:xfrm>
        </p:grpSpPr>
        <p:grpSp>
          <p:nvGrpSpPr>
            <p:cNvPr id="108" name="Group 26"/>
            <p:cNvGrpSpPr/>
            <p:nvPr/>
          </p:nvGrpSpPr>
          <p:grpSpPr>
            <a:xfrm>
              <a:off x="3417480" y="6394680"/>
              <a:ext cx="2059200" cy="2155680"/>
              <a:chOff x="3417480" y="6394680"/>
              <a:chExt cx="2059200" cy="2155680"/>
            </a:xfrm>
          </p:grpSpPr>
          <p:sp>
            <p:nvSpPr>
              <p:cNvPr id="109" name="Freeform 27"/>
              <p:cNvSpPr/>
              <p:nvPr/>
            </p:nvSpPr>
            <p:spPr>
              <a:xfrm>
                <a:off x="3417480" y="6491160"/>
                <a:ext cx="898560" cy="938880"/>
              </a:xfrm>
              <a:custGeom>
                <a:avLst/>
                <a:gdLst>
                  <a:gd name="textAreaLeft" fmla="*/ 0 w 898560"/>
                  <a:gd name="textAreaRight" fmla="*/ 898920 w 898560"/>
                  <a:gd name="textAreaTop" fmla="*/ 0 h 938880"/>
                  <a:gd name="textAreaBottom" fmla="*/ 939240 h 938880"/>
                </a:gdLst>
                <a:ahLst/>
                <a:cxnLst/>
                <a:rect l="textAreaLeft" t="textAreaTop" r="textAreaRight" b="textAreaBottom"/>
                <a:pathLst>
                  <a:path w="354711" h="370643">
                    <a:moveTo>
                      <a:pt x="0" y="0"/>
                    </a:moveTo>
                    <a:lnTo>
                      <a:pt x="354711" y="0"/>
                    </a:lnTo>
                    <a:lnTo>
                      <a:pt x="354711" y="370643"/>
                    </a:lnTo>
                    <a:lnTo>
                      <a:pt x="0" y="370643"/>
                    </a:lnTo>
                    <a:close/>
                  </a:path>
                </a:pathLst>
              </a:custGeom>
              <a:gradFill rotWithShape="0">
                <a:gsLst>
                  <a:gs pos="0">
                    <a:srgbClr val="B34593"/>
                  </a:gs>
                  <a:gs pos="100000">
                    <a:srgbClr val="151F52"/>
                  </a:gs>
                </a:gsLst>
                <a:lin ang="5400000"/>
              </a:gra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sp>
            <p:nvSpPr>
              <p:cNvPr id="110" name="TextBox 28"/>
              <p:cNvSpPr/>
              <p:nvPr/>
            </p:nvSpPr>
            <p:spPr>
              <a:xfrm>
                <a:off x="3417480" y="6394680"/>
                <a:ext cx="2059200" cy="215568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pPr algn="ctr">
                  <a:lnSpc>
                    <a:spcPts val="2659"/>
                  </a:lnSpc>
                </a:pPr>
                <a:endParaRPr lang="en-US" sz="1800" b="0" strike="noStrike" spc="-1">
                  <a:solidFill>
                    <a:srgbClr val="000000"/>
                  </a:solidFill>
                  <a:latin typeface="Calibri"/>
                </a:endParaRPr>
              </a:p>
            </p:txBody>
          </p:sp>
        </p:grpSp>
        <p:sp>
          <p:nvSpPr>
            <p:cNvPr id="111" name="TextBox 29"/>
            <p:cNvSpPr/>
            <p:nvPr/>
          </p:nvSpPr>
          <p:spPr>
            <a:xfrm>
              <a:off x="3417480" y="6553440"/>
              <a:ext cx="898560" cy="808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6369"/>
                </a:lnSpc>
              </a:pPr>
              <a:r>
                <a:rPr lang="en-US" sz="4550" b="0" strike="noStrike" spc="-1">
                  <a:solidFill>
                    <a:srgbClr val="FFFFFF"/>
                  </a:solidFill>
                  <a:latin typeface="Open Sauce Medium"/>
                </a:rPr>
                <a:t>03</a:t>
              </a:r>
              <a:endParaRPr lang="x-none" sz="4550" b="0" strike="noStrike" spc="-1">
                <a:solidFill>
                  <a:srgbClr val="000000"/>
                </a:solidFill>
                <a:latin typeface="Arial"/>
              </a:endParaRPr>
            </a:p>
          </p:txBody>
        </p:sp>
      </p:grpSp>
      <p:grpSp>
        <p:nvGrpSpPr>
          <p:cNvPr id="112" name="Group 30"/>
          <p:cNvGrpSpPr/>
          <p:nvPr/>
        </p:nvGrpSpPr>
        <p:grpSpPr>
          <a:xfrm>
            <a:off x="9564840" y="6394680"/>
            <a:ext cx="2059200" cy="2155680"/>
            <a:chOff x="9564840" y="6394680"/>
            <a:chExt cx="2059200" cy="2155680"/>
          </a:xfrm>
        </p:grpSpPr>
        <p:grpSp>
          <p:nvGrpSpPr>
            <p:cNvPr id="113" name="Group 31"/>
            <p:cNvGrpSpPr/>
            <p:nvPr/>
          </p:nvGrpSpPr>
          <p:grpSpPr>
            <a:xfrm>
              <a:off x="9564840" y="6394680"/>
              <a:ext cx="2059200" cy="2155680"/>
              <a:chOff x="9564840" y="6394680"/>
              <a:chExt cx="2059200" cy="2155680"/>
            </a:xfrm>
          </p:grpSpPr>
          <p:sp>
            <p:nvSpPr>
              <p:cNvPr id="114" name="Freeform 32"/>
              <p:cNvSpPr/>
              <p:nvPr/>
            </p:nvSpPr>
            <p:spPr>
              <a:xfrm>
                <a:off x="9564840" y="6491160"/>
                <a:ext cx="898560" cy="938880"/>
              </a:xfrm>
              <a:custGeom>
                <a:avLst/>
                <a:gdLst>
                  <a:gd name="textAreaLeft" fmla="*/ 0 w 898560"/>
                  <a:gd name="textAreaRight" fmla="*/ 898920 w 898560"/>
                  <a:gd name="textAreaTop" fmla="*/ 0 h 938880"/>
                  <a:gd name="textAreaBottom" fmla="*/ 939240 h 938880"/>
                </a:gdLst>
                <a:ahLst/>
                <a:cxnLst/>
                <a:rect l="textAreaLeft" t="textAreaTop" r="textAreaRight" b="textAreaBottom"/>
                <a:pathLst>
                  <a:path w="354711" h="370643">
                    <a:moveTo>
                      <a:pt x="0" y="0"/>
                    </a:moveTo>
                    <a:lnTo>
                      <a:pt x="354711" y="0"/>
                    </a:lnTo>
                    <a:lnTo>
                      <a:pt x="354711" y="370643"/>
                    </a:lnTo>
                    <a:lnTo>
                      <a:pt x="0" y="370643"/>
                    </a:lnTo>
                    <a:close/>
                  </a:path>
                </a:pathLst>
              </a:custGeom>
              <a:gradFill rotWithShape="0">
                <a:gsLst>
                  <a:gs pos="0">
                    <a:srgbClr val="B34593"/>
                  </a:gs>
                  <a:gs pos="100000">
                    <a:srgbClr val="151F52"/>
                  </a:gs>
                </a:gsLst>
                <a:lin ang="5400000"/>
              </a:gra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sp>
            <p:nvSpPr>
              <p:cNvPr id="115" name="TextBox 33"/>
              <p:cNvSpPr/>
              <p:nvPr/>
            </p:nvSpPr>
            <p:spPr>
              <a:xfrm>
                <a:off x="9564840" y="6394680"/>
                <a:ext cx="2059200" cy="215568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pPr algn="ctr">
                  <a:lnSpc>
                    <a:spcPts val="2659"/>
                  </a:lnSpc>
                </a:pPr>
                <a:endParaRPr lang="en-US" sz="1800" b="0" strike="noStrike" spc="-1">
                  <a:solidFill>
                    <a:srgbClr val="000000"/>
                  </a:solidFill>
                  <a:latin typeface="Calibri"/>
                </a:endParaRPr>
              </a:p>
            </p:txBody>
          </p:sp>
        </p:grpSp>
        <p:sp>
          <p:nvSpPr>
            <p:cNvPr id="116" name="TextBox 34"/>
            <p:cNvSpPr/>
            <p:nvPr/>
          </p:nvSpPr>
          <p:spPr>
            <a:xfrm>
              <a:off x="9564840" y="6553440"/>
              <a:ext cx="898560" cy="808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6369"/>
                </a:lnSpc>
              </a:pPr>
              <a:r>
                <a:rPr lang="en-US" sz="4550" b="0" strike="noStrike" spc="-1">
                  <a:solidFill>
                    <a:srgbClr val="FFFFFF"/>
                  </a:solidFill>
                  <a:latin typeface="Open Sauce Medium"/>
                </a:rPr>
                <a:t>04</a:t>
              </a:r>
              <a:endParaRPr lang="x-none" sz="4550" b="0" strike="noStrike" spc="-1">
                <a:solidFill>
                  <a:srgbClr val="000000"/>
                </a:solidFill>
                <a:latin typeface="Arial"/>
              </a:endParaRPr>
            </a:p>
          </p:txBody>
        </p:sp>
      </p:gr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117" name="Freeform 2"/>
          <p:cNvSpPr/>
          <p:nvPr/>
        </p:nvSpPr>
        <p:spPr>
          <a:xfrm rot="5015400">
            <a:off x="9740520" y="2342880"/>
            <a:ext cx="15801840" cy="9423360"/>
          </a:xfrm>
          <a:custGeom>
            <a:avLst/>
            <a:gdLst>
              <a:gd name="textAreaLeft" fmla="*/ 0 w 15801840"/>
              <a:gd name="textAreaRight" fmla="*/ 15802200 w 15801840"/>
              <a:gd name="textAreaTop" fmla="*/ 0 h 9423360"/>
              <a:gd name="textAreaBottom" fmla="*/ 9423720 h 9423360"/>
            </a:gdLst>
            <a:ahLst/>
            <a:cxnLst/>
            <a:rect l="textAreaLeft" t="textAreaTop" r="textAreaRight" b="textAreaBottom"/>
            <a:pathLst>
              <a:path w="15802157" h="9423832">
                <a:moveTo>
                  <a:pt x="0" y="0"/>
                </a:moveTo>
                <a:lnTo>
                  <a:pt x="15802157" y="0"/>
                </a:lnTo>
                <a:lnTo>
                  <a:pt x="15802157" y="9423832"/>
                </a:lnTo>
                <a:lnTo>
                  <a:pt x="0" y="9423832"/>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grpSp>
        <p:nvGrpSpPr>
          <p:cNvPr id="118" name="Group 3"/>
          <p:cNvGrpSpPr/>
          <p:nvPr/>
        </p:nvGrpSpPr>
        <p:grpSpPr>
          <a:xfrm>
            <a:off x="1566360" y="1225440"/>
            <a:ext cx="15433560" cy="7727040"/>
            <a:chOff x="1566360" y="1225440"/>
            <a:chExt cx="15433560" cy="7727040"/>
          </a:xfrm>
        </p:grpSpPr>
        <p:sp>
          <p:nvSpPr>
            <p:cNvPr id="119" name="Freeform 4"/>
            <p:cNvSpPr/>
            <p:nvPr/>
          </p:nvSpPr>
          <p:spPr>
            <a:xfrm>
              <a:off x="1566360" y="1333800"/>
              <a:ext cx="15433560" cy="7618680"/>
            </a:xfrm>
            <a:custGeom>
              <a:avLst/>
              <a:gdLst>
                <a:gd name="textAreaLeft" fmla="*/ 0 w 15433560"/>
                <a:gd name="textAreaRight" fmla="*/ 15433920 w 15433560"/>
                <a:gd name="textAreaTop" fmla="*/ 0 h 7618680"/>
                <a:gd name="textAreaBottom" fmla="*/ 7619040 h 7618680"/>
              </a:gdLst>
              <a:ahLst/>
              <a:cxnLst/>
              <a:rect l="textAreaLeft" t="textAreaTop" r="textAreaRight" b="textAreaBottom"/>
              <a:pathLst>
                <a:path w="4064900" h="2006663">
                  <a:moveTo>
                    <a:pt x="0" y="0"/>
                  </a:moveTo>
                  <a:lnTo>
                    <a:pt x="4064900" y="0"/>
                  </a:lnTo>
                  <a:lnTo>
                    <a:pt x="4064900" y="2006663"/>
                  </a:lnTo>
                  <a:lnTo>
                    <a:pt x="0" y="2006663"/>
                  </a:lnTo>
                  <a:close/>
                </a:path>
              </a:pathLst>
            </a:custGeom>
            <a:solidFill>
              <a:srgbClr val="F5F5F5"/>
            </a:solidFill>
            <a:ln w="38100" cap="sq">
              <a:solidFill>
                <a:srgbClr val="202354"/>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sp>
          <p:nvSpPr>
            <p:cNvPr id="120" name="TextBox 5"/>
            <p:cNvSpPr/>
            <p:nvPr/>
          </p:nvSpPr>
          <p:spPr>
            <a:xfrm>
              <a:off x="1566360" y="1225440"/>
              <a:ext cx="3085920" cy="319428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pPr algn="ctr">
                <a:lnSpc>
                  <a:spcPts val="1868"/>
                </a:lnSpc>
              </a:pPr>
              <a:endParaRPr lang="en-US" sz="1800" b="0" strike="noStrike" spc="-1">
                <a:solidFill>
                  <a:srgbClr val="000000"/>
                </a:solidFill>
                <a:latin typeface="Calibri"/>
              </a:endParaRPr>
            </a:p>
          </p:txBody>
        </p:sp>
      </p:grpSp>
      <p:sp>
        <p:nvSpPr>
          <p:cNvPr id="121" name="TextBox 7"/>
          <p:cNvSpPr/>
          <p:nvPr/>
        </p:nvSpPr>
        <p:spPr>
          <a:xfrm>
            <a:off x="1928880" y="4500558"/>
            <a:ext cx="5857560" cy="3694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2645"/>
              </a:lnSpc>
            </a:pPr>
            <a:r>
              <a:rPr lang="en-IN" sz="2600" b="0" strike="noStrike" spc="-1" dirty="0" err="1">
                <a:solidFill>
                  <a:srgbClr val="000000"/>
                </a:solidFill>
                <a:latin typeface="Bitstream Vera Sans Mono"/>
              </a:rPr>
              <a:t>Displaycia</a:t>
            </a:r>
            <a:r>
              <a:rPr lang="en-IN" sz="2600" b="0" strike="noStrike" spc="-1" dirty="0">
                <a:solidFill>
                  <a:srgbClr val="000000"/>
                </a:solidFill>
                <a:latin typeface="Bitstream Vera Sans Mono"/>
              </a:rPr>
              <a:t> organizes scientific events worldwide on various topics of </a:t>
            </a:r>
            <a:r>
              <a:rPr lang="en-IN" sz="2600" b="0" strike="noStrike" spc="-1" dirty="0">
                <a:solidFill>
                  <a:srgbClr val="000000"/>
                </a:solidFill>
                <a:latin typeface="Bitstream Vera Sans Mono"/>
                <a:hlinkClick r:id="rId3"/>
              </a:rPr>
              <a:t>Medical</a:t>
            </a:r>
            <a:r>
              <a:rPr lang="en-IN" sz="2600" b="0" strike="noStrike" spc="-1" dirty="0">
                <a:solidFill>
                  <a:srgbClr val="000000"/>
                </a:solidFill>
                <a:latin typeface="Bitstream Vera Sans Mono"/>
              </a:rPr>
              <a:t>, </a:t>
            </a:r>
            <a:r>
              <a:rPr lang="en-IN" sz="2600" b="0" strike="noStrike" spc="-1" dirty="0">
                <a:solidFill>
                  <a:srgbClr val="000000"/>
                </a:solidFill>
                <a:latin typeface="Bitstream Vera Sans Mono"/>
                <a:hlinkClick r:id="rId4"/>
              </a:rPr>
              <a:t>Science</a:t>
            </a:r>
            <a:r>
              <a:rPr lang="en-IN" sz="2600" b="0" strike="noStrike" spc="-1" dirty="0">
                <a:solidFill>
                  <a:srgbClr val="000000"/>
                </a:solidFill>
                <a:latin typeface="Bitstream Vera Sans Mono"/>
              </a:rPr>
              <a:t>, </a:t>
            </a:r>
            <a:r>
              <a:rPr lang="en-IN" sz="2600" b="0" strike="noStrike" spc="-1" dirty="0">
                <a:solidFill>
                  <a:srgbClr val="000000"/>
                </a:solidFill>
                <a:latin typeface="Bitstream Vera Sans Mono"/>
                <a:hlinkClick r:id="rId5"/>
              </a:rPr>
              <a:t>Engineering</a:t>
            </a:r>
            <a:r>
              <a:rPr lang="en-IN" sz="2600" b="0" strike="noStrike" spc="-1" dirty="0">
                <a:solidFill>
                  <a:srgbClr val="000000"/>
                </a:solidFill>
                <a:latin typeface="Bitstream Vera Sans Mono"/>
              </a:rPr>
              <a:t>, Technology, </a:t>
            </a:r>
            <a:r>
              <a:rPr lang="en-IN" sz="2600" b="0" strike="noStrike" spc="-1" dirty="0">
                <a:solidFill>
                  <a:srgbClr val="000000"/>
                </a:solidFill>
                <a:latin typeface="Bitstream Vera Sans Mono"/>
                <a:hlinkClick r:id="rId6"/>
              </a:rPr>
              <a:t>Management</a:t>
            </a:r>
            <a:r>
              <a:rPr lang="en-IN" sz="2600" b="0" strike="noStrike" spc="-1" dirty="0">
                <a:solidFill>
                  <a:srgbClr val="000000"/>
                </a:solidFill>
                <a:latin typeface="Bitstream Vera Sans Mono"/>
              </a:rPr>
              <a:t>, and Finance. Utilize </a:t>
            </a:r>
            <a:r>
              <a:rPr lang="en-IN" sz="2600" b="0" strike="noStrike" spc="-1" dirty="0" err="1">
                <a:solidFill>
                  <a:srgbClr val="000000"/>
                </a:solidFill>
                <a:latin typeface="Bitstream Vera Sans Mono"/>
              </a:rPr>
              <a:t>Displaycia</a:t>
            </a:r>
            <a:r>
              <a:rPr lang="en-IN" sz="2600" b="0" strike="noStrike" spc="-1" dirty="0">
                <a:solidFill>
                  <a:srgbClr val="000000"/>
                </a:solidFill>
                <a:latin typeface="Bitstream Vera Sans Mono"/>
              </a:rPr>
              <a:t> events to strengthen your research or to gain knowledge through promoting, innovating, collaborating, and networking.</a:t>
            </a:r>
            <a:endParaRPr lang="x-none" sz="2600" b="0" strike="noStrike" spc="-1">
              <a:solidFill>
                <a:srgbClr val="000000"/>
              </a:solidFill>
              <a:latin typeface="Bitstream Vera Sans Mono"/>
            </a:endParaRPr>
          </a:p>
        </p:txBody>
      </p:sp>
      <p:sp>
        <p:nvSpPr>
          <p:cNvPr id="122" name="AutoShape 8"/>
          <p:cNvSpPr/>
          <p:nvPr/>
        </p:nvSpPr>
        <p:spPr>
          <a:xfrm flipH="1" flipV="1">
            <a:off x="8643934" y="2071666"/>
            <a:ext cx="45720" cy="5072040"/>
          </a:xfrm>
          <a:prstGeom prst="line">
            <a:avLst/>
          </a:prstGeom>
          <a:ln w="38100">
            <a:solidFill>
              <a:srgbClr val="192253"/>
            </a:solidFill>
            <a:roun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x-none" sz="1800" b="0" strike="noStrike" spc="-1">
              <a:solidFill>
                <a:srgbClr val="000000"/>
              </a:solidFill>
              <a:latin typeface="Arial"/>
            </a:endParaRPr>
          </a:p>
        </p:txBody>
      </p:sp>
      <p:grpSp>
        <p:nvGrpSpPr>
          <p:cNvPr id="123" name="Group 9"/>
          <p:cNvGrpSpPr/>
          <p:nvPr/>
        </p:nvGrpSpPr>
        <p:grpSpPr>
          <a:xfrm>
            <a:off x="8429620" y="1705320"/>
            <a:ext cx="370080" cy="387720"/>
            <a:chOff x="8488080" y="1705320"/>
            <a:chExt cx="370080" cy="387720"/>
          </a:xfrm>
        </p:grpSpPr>
        <p:sp>
          <p:nvSpPr>
            <p:cNvPr id="124" name="Freeform 10"/>
            <p:cNvSpPr/>
            <p:nvPr/>
          </p:nvSpPr>
          <p:spPr>
            <a:xfrm>
              <a:off x="8488080" y="1705320"/>
              <a:ext cx="370080" cy="387720"/>
            </a:xfrm>
            <a:custGeom>
              <a:avLst/>
              <a:gdLst>
                <a:gd name="textAreaLeft" fmla="*/ 0 w 370080"/>
                <a:gd name="textAreaRight" fmla="*/ 370440 w 370080"/>
                <a:gd name="textAreaTop" fmla="*/ 0 h 387720"/>
                <a:gd name="textAreaBottom" fmla="*/ 388080 h 387720"/>
              </a:gdLst>
              <a:ahLst/>
              <a:cxnLst/>
              <a:rect l="textAreaLeft" t="textAreaTop" r="textAreaRight" b="textAreaBottom"/>
              <a:pathLst>
                <a:path w="10990383" h="11514742">
                  <a:moveTo>
                    <a:pt x="8792" y="5757371"/>
                  </a:moveTo>
                  <a:cubicBezTo>
                    <a:pt x="0" y="7723318"/>
                    <a:pt x="1043775" y="9543701"/>
                    <a:pt x="2744885" y="10529222"/>
                  </a:cubicBezTo>
                  <a:cubicBezTo>
                    <a:pt x="4445995" y="11514742"/>
                    <a:pt x="6544390" y="11514742"/>
                    <a:pt x="8245500" y="10529222"/>
                  </a:cubicBezTo>
                  <a:cubicBezTo>
                    <a:pt x="9946609" y="9543701"/>
                    <a:pt x="10990384" y="7723318"/>
                    <a:pt x="10981592" y="5757371"/>
                  </a:cubicBezTo>
                  <a:cubicBezTo>
                    <a:pt x="10990384" y="3791424"/>
                    <a:pt x="9946609" y="1971041"/>
                    <a:pt x="8245500" y="985520"/>
                  </a:cubicBezTo>
                  <a:cubicBezTo>
                    <a:pt x="6544390" y="0"/>
                    <a:pt x="4445995" y="0"/>
                    <a:pt x="2744885" y="985520"/>
                  </a:cubicBezTo>
                  <a:cubicBezTo>
                    <a:pt x="1043775" y="1971041"/>
                    <a:pt x="0" y="3791424"/>
                    <a:pt x="8792" y="5757371"/>
                  </a:cubicBezTo>
                  <a:close/>
                </a:path>
              </a:pathLst>
            </a:custGeom>
            <a:gradFill rotWithShape="0">
              <a:gsLst>
                <a:gs pos="0">
                  <a:srgbClr val="B34593"/>
                </a:gs>
                <a:gs pos="100000">
                  <a:srgbClr val="151F52"/>
                </a:gs>
              </a:gsLst>
              <a:lin ang="5400000"/>
            </a:gra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grpSp>
      <p:grpSp>
        <p:nvGrpSpPr>
          <p:cNvPr id="125" name="Group 11"/>
          <p:cNvGrpSpPr/>
          <p:nvPr/>
        </p:nvGrpSpPr>
        <p:grpSpPr>
          <a:xfrm>
            <a:off x="8500680" y="3398458"/>
            <a:ext cx="370080" cy="387720"/>
            <a:chOff x="8500680" y="3264120"/>
            <a:chExt cx="370080" cy="387720"/>
          </a:xfrm>
        </p:grpSpPr>
        <p:sp>
          <p:nvSpPr>
            <p:cNvPr id="126" name="Freeform 12"/>
            <p:cNvSpPr/>
            <p:nvPr/>
          </p:nvSpPr>
          <p:spPr>
            <a:xfrm>
              <a:off x="8500680" y="3264120"/>
              <a:ext cx="370080" cy="387720"/>
            </a:xfrm>
            <a:custGeom>
              <a:avLst/>
              <a:gdLst>
                <a:gd name="textAreaLeft" fmla="*/ 0 w 370080"/>
                <a:gd name="textAreaRight" fmla="*/ 370440 w 370080"/>
                <a:gd name="textAreaTop" fmla="*/ 0 h 387720"/>
                <a:gd name="textAreaBottom" fmla="*/ 388080 h 387720"/>
              </a:gdLst>
              <a:ahLst/>
              <a:cxnLst/>
              <a:rect l="textAreaLeft" t="textAreaTop" r="textAreaRight" b="textAreaBottom"/>
              <a:pathLst>
                <a:path w="10990383" h="11514742">
                  <a:moveTo>
                    <a:pt x="8792" y="5757371"/>
                  </a:moveTo>
                  <a:cubicBezTo>
                    <a:pt x="0" y="7723318"/>
                    <a:pt x="1043775" y="9543701"/>
                    <a:pt x="2744885" y="10529222"/>
                  </a:cubicBezTo>
                  <a:cubicBezTo>
                    <a:pt x="4445995" y="11514742"/>
                    <a:pt x="6544390" y="11514742"/>
                    <a:pt x="8245500" y="10529222"/>
                  </a:cubicBezTo>
                  <a:cubicBezTo>
                    <a:pt x="9946609" y="9543701"/>
                    <a:pt x="10990384" y="7723318"/>
                    <a:pt x="10981592" y="5757371"/>
                  </a:cubicBezTo>
                  <a:cubicBezTo>
                    <a:pt x="10990384" y="3791424"/>
                    <a:pt x="9946609" y="1971041"/>
                    <a:pt x="8245500" y="985520"/>
                  </a:cubicBezTo>
                  <a:cubicBezTo>
                    <a:pt x="6544390" y="0"/>
                    <a:pt x="4445995" y="0"/>
                    <a:pt x="2744885" y="985520"/>
                  </a:cubicBezTo>
                  <a:cubicBezTo>
                    <a:pt x="1043775" y="1971041"/>
                    <a:pt x="0" y="3791424"/>
                    <a:pt x="8792" y="5757371"/>
                  </a:cubicBezTo>
                  <a:close/>
                </a:path>
              </a:pathLst>
            </a:custGeom>
            <a:gradFill rotWithShape="0">
              <a:gsLst>
                <a:gs pos="0">
                  <a:srgbClr val="B34593"/>
                </a:gs>
                <a:gs pos="100000">
                  <a:srgbClr val="151F52"/>
                </a:gs>
              </a:gsLst>
              <a:lin ang="5400000"/>
            </a:gra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grpSp>
      <p:sp>
        <p:nvSpPr>
          <p:cNvPr id="127" name="TextBox 13"/>
          <p:cNvSpPr/>
          <p:nvPr/>
        </p:nvSpPr>
        <p:spPr>
          <a:xfrm>
            <a:off x="9054000" y="1714320"/>
            <a:ext cx="7018920" cy="921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ts val="3631"/>
              </a:lnSpc>
            </a:pPr>
            <a:r>
              <a:rPr lang="en-IN" sz="3400" b="0" strike="noStrike" spc="103">
                <a:solidFill>
                  <a:srgbClr val="000000"/>
                </a:solidFill>
                <a:latin typeface="Open Sauce Medium"/>
              </a:rPr>
              <a:t>Global Webinar on Dental Science</a:t>
            </a:r>
            <a:endParaRPr lang="x-none" sz="3400" b="0" strike="noStrike" spc="-1">
              <a:solidFill>
                <a:srgbClr val="000000"/>
              </a:solidFill>
              <a:latin typeface="Arial"/>
            </a:endParaRPr>
          </a:p>
        </p:txBody>
      </p:sp>
      <p:sp>
        <p:nvSpPr>
          <p:cNvPr id="128" name="TextBox 14"/>
          <p:cNvSpPr/>
          <p:nvPr/>
        </p:nvSpPr>
        <p:spPr>
          <a:xfrm>
            <a:off x="9072720" y="2930040"/>
            <a:ext cx="6590520" cy="922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ts val="3631"/>
              </a:lnSpc>
            </a:pPr>
            <a:r>
              <a:rPr sz="3400"/>
              <a:t/>
            </a:r>
            <a:br>
              <a:rPr sz="3400"/>
            </a:br>
            <a:r>
              <a:rPr lang="en-US" sz="3400" b="0" strike="noStrike" spc="103" dirty="0">
                <a:solidFill>
                  <a:srgbClr val="000000"/>
                </a:solidFill>
                <a:latin typeface="Open Sauce Medium"/>
              </a:rPr>
              <a:t>Global Webinar on Oncology</a:t>
            </a:r>
            <a:endParaRPr lang="x-none" sz="3400" b="0" strike="noStrike" spc="-1">
              <a:solidFill>
                <a:srgbClr val="000000"/>
              </a:solidFill>
              <a:latin typeface="Arial"/>
            </a:endParaRPr>
          </a:p>
        </p:txBody>
      </p:sp>
      <p:sp>
        <p:nvSpPr>
          <p:cNvPr id="129" name="TextBox 15"/>
          <p:cNvSpPr/>
          <p:nvPr/>
        </p:nvSpPr>
        <p:spPr>
          <a:xfrm>
            <a:off x="9072720" y="2784600"/>
            <a:ext cx="7643520" cy="2617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2058"/>
              </a:lnSpc>
            </a:pPr>
            <a:r>
              <a:rPr lang="en-US" sz="3200" b="0" strike="noStrike" spc="-1">
                <a:solidFill>
                  <a:srgbClr val="7030A0"/>
                </a:solidFill>
                <a:latin typeface="Open Sauce Light"/>
              </a:rPr>
              <a:t>January 08-09, 2024  |  04:00 PM IST</a:t>
            </a:r>
            <a:endParaRPr lang="x-none" sz="3200" b="0" strike="noStrike" spc="-1">
              <a:solidFill>
                <a:srgbClr val="000000"/>
              </a:solidFill>
              <a:latin typeface="Arial"/>
            </a:endParaRPr>
          </a:p>
        </p:txBody>
      </p:sp>
      <p:sp>
        <p:nvSpPr>
          <p:cNvPr id="130" name="TextBox 16"/>
          <p:cNvSpPr/>
          <p:nvPr/>
        </p:nvSpPr>
        <p:spPr>
          <a:xfrm>
            <a:off x="9072720" y="4098960"/>
            <a:ext cx="6985800" cy="2617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2058"/>
              </a:lnSpc>
            </a:pPr>
            <a:r>
              <a:rPr lang="en-US" sz="3200" b="0" strike="noStrike" spc="-1">
                <a:solidFill>
                  <a:srgbClr val="7030A0"/>
                </a:solidFill>
                <a:latin typeface="Open Sauce Light"/>
              </a:rPr>
              <a:t>January 15-16, 2024  |  04:00 PM IST</a:t>
            </a:r>
            <a:endParaRPr lang="x-none" sz="3200" b="0" strike="noStrike" spc="-1">
              <a:solidFill>
                <a:srgbClr val="000000"/>
              </a:solidFill>
              <a:latin typeface="Arial"/>
            </a:endParaRPr>
          </a:p>
        </p:txBody>
      </p:sp>
      <p:grpSp>
        <p:nvGrpSpPr>
          <p:cNvPr id="131" name="Group 17"/>
          <p:cNvGrpSpPr/>
          <p:nvPr/>
        </p:nvGrpSpPr>
        <p:grpSpPr>
          <a:xfrm>
            <a:off x="8500680" y="4857748"/>
            <a:ext cx="370080" cy="387720"/>
            <a:chOff x="8500680" y="4621680"/>
            <a:chExt cx="370080" cy="387720"/>
          </a:xfrm>
        </p:grpSpPr>
        <p:sp>
          <p:nvSpPr>
            <p:cNvPr id="132" name="Freeform 18"/>
            <p:cNvSpPr/>
            <p:nvPr/>
          </p:nvSpPr>
          <p:spPr>
            <a:xfrm>
              <a:off x="8500680" y="4621680"/>
              <a:ext cx="370080" cy="387720"/>
            </a:xfrm>
            <a:custGeom>
              <a:avLst/>
              <a:gdLst>
                <a:gd name="textAreaLeft" fmla="*/ 0 w 370080"/>
                <a:gd name="textAreaRight" fmla="*/ 370440 w 370080"/>
                <a:gd name="textAreaTop" fmla="*/ 0 h 387720"/>
                <a:gd name="textAreaBottom" fmla="*/ 388080 h 387720"/>
              </a:gdLst>
              <a:ahLst/>
              <a:cxnLst/>
              <a:rect l="textAreaLeft" t="textAreaTop" r="textAreaRight" b="textAreaBottom"/>
              <a:pathLst>
                <a:path w="10990383" h="11514742">
                  <a:moveTo>
                    <a:pt x="8792" y="5757371"/>
                  </a:moveTo>
                  <a:cubicBezTo>
                    <a:pt x="0" y="7723318"/>
                    <a:pt x="1043775" y="9543701"/>
                    <a:pt x="2744885" y="10529222"/>
                  </a:cubicBezTo>
                  <a:cubicBezTo>
                    <a:pt x="4445995" y="11514742"/>
                    <a:pt x="6544390" y="11514742"/>
                    <a:pt x="8245500" y="10529222"/>
                  </a:cubicBezTo>
                  <a:cubicBezTo>
                    <a:pt x="9946609" y="9543701"/>
                    <a:pt x="10990384" y="7723318"/>
                    <a:pt x="10981592" y="5757371"/>
                  </a:cubicBezTo>
                  <a:cubicBezTo>
                    <a:pt x="10990384" y="3791424"/>
                    <a:pt x="9946609" y="1971041"/>
                    <a:pt x="8245500" y="985520"/>
                  </a:cubicBezTo>
                  <a:cubicBezTo>
                    <a:pt x="6544390" y="0"/>
                    <a:pt x="4445995" y="0"/>
                    <a:pt x="2744885" y="985520"/>
                  </a:cubicBezTo>
                  <a:cubicBezTo>
                    <a:pt x="1043775" y="1971041"/>
                    <a:pt x="0" y="3791424"/>
                    <a:pt x="8792" y="5757371"/>
                  </a:cubicBezTo>
                  <a:close/>
                </a:path>
              </a:pathLst>
            </a:custGeom>
            <a:gradFill rotWithShape="0">
              <a:gsLst>
                <a:gs pos="0">
                  <a:srgbClr val="B34593"/>
                </a:gs>
                <a:gs pos="100000">
                  <a:srgbClr val="151F52"/>
                </a:gs>
              </a:gsLst>
              <a:lin ang="5400000"/>
            </a:gra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grpSp>
      <p:sp>
        <p:nvSpPr>
          <p:cNvPr id="133" name="TextBox 19"/>
          <p:cNvSpPr/>
          <p:nvPr/>
        </p:nvSpPr>
        <p:spPr>
          <a:xfrm>
            <a:off x="9144000" y="4766760"/>
            <a:ext cx="7643520" cy="20710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pPr>
            <a:r>
              <a:rPr lang="en-IN" sz="3400" b="0" strike="noStrike" spc="-1">
                <a:solidFill>
                  <a:srgbClr val="000000"/>
                </a:solidFill>
                <a:latin typeface="Open Sauce Medium"/>
              </a:rPr>
              <a:t>Global Webinar on Ecological Engineering and Environmental Technology</a:t>
            </a:r>
            <a:endParaRPr lang="x-none" sz="3400" b="0" strike="noStrike" spc="-1">
              <a:solidFill>
                <a:srgbClr val="000000"/>
              </a:solidFill>
              <a:latin typeface="Arial"/>
            </a:endParaRPr>
          </a:p>
          <a:p>
            <a:pPr>
              <a:lnSpc>
                <a:spcPct val="100000"/>
              </a:lnSpc>
            </a:pPr>
            <a:endParaRPr lang="x-none" sz="3400" b="0" strike="noStrike" spc="-1">
              <a:solidFill>
                <a:srgbClr val="000000"/>
              </a:solidFill>
              <a:latin typeface="Arial"/>
            </a:endParaRPr>
          </a:p>
        </p:txBody>
      </p:sp>
      <p:sp>
        <p:nvSpPr>
          <p:cNvPr id="134" name="TextBox 21"/>
          <p:cNvSpPr/>
          <p:nvPr/>
        </p:nvSpPr>
        <p:spPr>
          <a:xfrm>
            <a:off x="2428920" y="2673000"/>
            <a:ext cx="4071600" cy="1397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5499"/>
              </a:lnSpc>
            </a:pPr>
            <a:r>
              <a:rPr lang="en-US" sz="5000" b="1" strike="noStrike" spc="157">
                <a:solidFill>
                  <a:srgbClr val="000000"/>
                </a:solidFill>
                <a:latin typeface="Open Sauce Medium"/>
              </a:rPr>
              <a:t>List Of Top Events</a:t>
            </a:r>
            <a:endParaRPr lang="x-none" sz="5000" b="0" strike="noStrike" spc="-1">
              <a:solidFill>
                <a:srgbClr val="000000"/>
              </a:solidFill>
              <a:latin typeface="Arial"/>
            </a:endParaRPr>
          </a:p>
        </p:txBody>
      </p:sp>
      <p:grpSp>
        <p:nvGrpSpPr>
          <p:cNvPr id="136" name="Group 17"/>
          <p:cNvGrpSpPr/>
          <p:nvPr/>
        </p:nvGrpSpPr>
        <p:grpSpPr>
          <a:xfrm>
            <a:off x="8500680" y="7143764"/>
            <a:ext cx="370080" cy="387720"/>
            <a:chOff x="8500680" y="7000920"/>
            <a:chExt cx="370080" cy="387720"/>
          </a:xfrm>
        </p:grpSpPr>
        <p:sp>
          <p:nvSpPr>
            <p:cNvPr id="137" name="Freeform 18"/>
            <p:cNvSpPr/>
            <p:nvPr/>
          </p:nvSpPr>
          <p:spPr>
            <a:xfrm>
              <a:off x="8500680" y="7000920"/>
              <a:ext cx="370080" cy="387720"/>
            </a:xfrm>
            <a:custGeom>
              <a:avLst/>
              <a:gdLst>
                <a:gd name="textAreaLeft" fmla="*/ 0 w 370080"/>
                <a:gd name="textAreaRight" fmla="*/ 370440 w 370080"/>
                <a:gd name="textAreaTop" fmla="*/ 0 h 387720"/>
                <a:gd name="textAreaBottom" fmla="*/ 388080 h 387720"/>
              </a:gdLst>
              <a:ahLst/>
              <a:cxnLst/>
              <a:rect l="textAreaLeft" t="textAreaTop" r="textAreaRight" b="textAreaBottom"/>
              <a:pathLst>
                <a:path w="10990383" h="11514742">
                  <a:moveTo>
                    <a:pt x="8792" y="5757371"/>
                  </a:moveTo>
                  <a:cubicBezTo>
                    <a:pt x="0" y="7723318"/>
                    <a:pt x="1043775" y="9543701"/>
                    <a:pt x="2744885" y="10529222"/>
                  </a:cubicBezTo>
                  <a:cubicBezTo>
                    <a:pt x="4445995" y="11514742"/>
                    <a:pt x="6544390" y="11514742"/>
                    <a:pt x="8245500" y="10529222"/>
                  </a:cubicBezTo>
                  <a:cubicBezTo>
                    <a:pt x="9946609" y="9543701"/>
                    <a:pt x="10990384" y="7723318"/>
                    <a:pt x="10981592" y="5757371"/>
                  </a:cubicBezTo>
                  <a:cubicBezTo>
                    <a:pt x="10990384" y="3791424"/>
                    <a:pt x="9946609" y="1971041"/>
                    <a:pt x="8245500" y="985520"/>
                  </a:cubicBezTo>
                  <a:cubicBezTo>
                    <a:pt x="6544390" y="0"/>
                    <a:pt x="4445995" y="0"/>
                    <a:pt x="2744885" y="985520"/>
                  </a:cubicBezTo>
                  <a:cubicBezTo>
                    <a:pt x="1043775" y="1971041"/>
                    <a:pt x="0" y="3791424"/>
                    <a:pt x="8792" y="5757371"/>
                  </a:cubicBezTo>
                  <a:close/>
                </a:path>
              </a:pathLst>
            </a:custGeom>
            <a:gradFill rotWithShape="0">
              <a:gsLst>
                <a:gs pos="0">
                  <a:srgbClr val="B34593"/>
                </a:gs>
                <a:gs pos="100000">
                  <a:srgbClr val="151F52"/>
                </a:gs>
              </a:gsLst>
              <a:lin ang="5400000"/>
            </a:gra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grpSp>
      <p:sp>
        <p:nvSpPr>
          <p:cNvPr id="138" name="TextBox 19"/>
          <p:cNvSpPr/>
          <p:nvPr/>
        </p:nvSpPr>
        <p:spPr>
          <a:xfrm>
            <a:off x="9072720" y="7098480"/>
            <a:ext cx="8040960" cy="10357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pPr>
            <a:r>
              <a:rPr lang="en-IN" sz="3400" b="0" strike="noStrike" spc="-1" dirty="0">
                <a:solidFill>
                  <a:srgbClr val="000000"/>
                </a:solidFill>
                <a:latin typeface="Open Sauce Medium"/>
              </a:rPr>
              <a:t>Global Webinar on Human </a:t>
            </a:r>
            <a:r>
              <a:rPr lang="en-IN" sz="3400" b="0" strike="noStrike" spc="-1" dirty="0" err="1">
                <a:solidFill>
                  <a:srgbClr val="000000"/>
                </a:solidFill>
                <a:latin typeface="Open Sauce Medium"/>
              </a:rPr>
              <a:t>Behavioral</a:t>
            </a:r>
            <a:r>
              <a:rPr lang="en-IN" sz="3400" b="0" strike="noStrike" spc="-1" dirty="0">
                <a:solidFill>
                  <a:srgbClr val="000000"/>
                </a:solidFill>
                <a:latin typeface="Open Sauce Medium"/>
              </a:rPr>
              <a:t> Science</a:t>
            </a:r>
            <a:endParaRPr lang="x-none" sz="3400" b="0" strike="noStrike" spc="-1">
              <a:solidFill>
                <a:srgbClr val="000000"/>
              </a:solidFill>
              <a:latin typeface="Arial"/>
            </a:endParaRPr>
          </a:p>
        </p:txBody>
      </p:sp>
      <p:sp>
        <p:nvSpPr>
          <p:cNvPr id="139" name="Rectangle 27"/>
          <p:cNvSpPr/>
          <p:nvPr/>
        </p:nvSpPr>
        <p:spPr>
          <a:xfrm>
            <a:off x="8983440" y="6533640"/>
            <a:ext cx="7043760" cy="3510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ts val="2058"/>
              </a:lnSpc>
            </a:pPr>
            <a:r>
              <a:rPr lang="en-US" sz="3200" b="0" strike="noStrike" spc="-1" dirty="0">
                <a:solidFill>
                  <a:srgbClr val="7030A0"/>
                </a:solidFill>
                <a:latin typeface="Open Sauce Light"/>
              </a:rPr>
              <a:t>January 22-23, 2024  |  04:00 PM IST</a:t>
            </a:r>
            <a:endParaRPr lang="x-none" sz="3200" b="0" strike="noStrike" spc="-1">
              <a:solidFill>
                <a:srgbClr val="000000"/>
              </a:solidFill>
              <a:latin typeface="Arial"/>
            </a:endParaRPr>
          </a:p>
        </p:txBody>
      </p:sp>
      <p:sp>
        <p:nvSpPr>
          <p:cNvPr id="140" name="Rectangle 28"/>
          <p:cNvSpPr/>
          <p:nvPr/>
        </p:nvSpPr>
        <p:spPr>
          <a:xfrm>
            <a:off x="8983440" y="8355600"/>
            <a:ext cx="7043760" cy="3510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ts val="2058"/>
              </a:lnSpc>
            </a:pPr>
            <a:r>
              <a:rPr lang="en-US" sz="3200" b="0" strike="noStrike" spc="-1">
                <a:solidFill>
                  <a:srgbClr val="7030A0"/>
                </a:solidFill>
                <a:latin typeface="Open Sauce Light"/>
              </a:rPr>
              <a:t>January 29-30, 2024  |  04:00 PM IST</a:t>
            </a:r>
            <a:endParaRPr lang="x-none" sz="3200" b="0" strike="noStrike" spc="-1">
              <a:solidFill>
                <a:srgbClr val="000000"/>
              </a:solidFill>
              <a:latin typeface="Arial"/>
            </a:endParaRPr>
          </a:p>
        </p:txBody>
      </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Freeform 3"/>
          <p:cNvSpPr/>
          <p:nvPr/>
        </p:nvSpPr>
        <p:spPr>
          <a:xfrm>
            <a:off x="0" y="0"/>
            <a:ext cx="18287640" cy="10286640"/>
          </a:xfrm>
          <a:custGeom>
            <a:avLst/>
            <a:gdLst>
              <a:gd name="textAreaLeft" fmla="*/ 0 w 18287640"/>
              <a:gd name="textAreaRight" fmla="*/ 18288000 w 18287640"/>
              <a:gd name="textAreaTop" fmla="*/ 0 h 10286640"/>
              <a:gd name="textAreaBottom" fmla="*/ 10287000 h 10286640"/>
            </a:gdLst>
            <a:ahLst/>
            <a:cxnLst/>
            <a:rect l="textAreaLeft" t="textAreaTop" r="textAreaRight" b="textAreaBottom"/>
            <a:pathLst>
              <a:path w="18288000" h="10287000">
                <a:moveTo>
                  <a:pt x="0" y="0"/>
                </a:moveTo>
                <a:lnTo>
                  <a:pt x="18288000" y="0"/>
                </a:lnTo>
                <a:lnTo>
                  <a:pt x="18288000" y="10287000"/>
                </a:lnTo>
                <a:lnTo>
                  <a:pt x="0" y="10287000"/>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grpSp>
        <p:nvGrpSpPr>
          <p:cNvPr id="142" name="Group 2"/>
          <p:cNvGrpSpPr/>
          <p:nvPr/>
        </p:nvGrpSpPr>
        <p:grpSpPr>
          <a:xfrm>
            <a:off x="624600" y="457200"/>
            <a:ext cx="17108280" cy="9372600"/>
            <a:chOff x="624600" y="457200"/>
            <a:chExt cx="17108280" cy="9372600"/>
          </a:xfrm>
        </p:grpSpPr>
        <p:sp>
          <p:nvSpPr>
            <p:cNvPr id="143" name="Freeform 5"/>
            <p:cNvSpPr/>
            <p:nvPr/>
          </p:nvSpPr>
          <p:spPr>
            <a:xfrm>
              <a:off x="624600" y="632520"/>
              <a:ext cx="17108280" cy="9197280"/>
            </a:xfrm>
            <a:custGeom>
              <a:avLst/>
              <a:gdLst>
                <a:gd name="textAreaLeft" fmla="*/ 0 w 17108280"/>
                <a:gd name="textAreaRight" fmla="*/ 17108640 w 17108280"/>
                <a:gd name="textAreaTop" fmla="*/ 0 h 9197280"/>
                <a:gd name="textAreaBottom" fmla="*/ 9197640 h 9197280"/>
              </a:gdLst>
              <a:ahLst/>
              <a:cxnLst/>
              <a:rect l="textAreaLeft" t="textAreaTop" r="textAreaRight" b="textAreaBottom"/>
              <a:pathLst>
                <a:path w="4065634" h="1498301">
                  <a:moveTo>
                    <a:pt x="0" y="0"/>
                  </a:moveTo>
                  <a:lnTo>
                    <a:pt x="4065634" y="0"/>
                  </a:lnTo>
                  <a:lnTo>
                    <a:pt x="4065634" y="1498301"/>
                  </a:lnTo>
                  <a:lnTo>
                    <a:pt x="0" y="1498301"/>
                  </a:lnTo>
                  <a:close/>
                </a:path>
              </a:pathLst>
            </a:custGeom>
            <a:solidFill>
              <a:srgbClr val="F5F5F5"/>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sp>
          <p:nvSpPr>
            <p:cNvPr id="144" name="TextBox 22"/>
            <p:cNvSpPr/>
            <p:nvPr/>
          </p:nvSpPr>
          <p:spPr>
            <a:xfrm>
              <a:off x="624600" y="457200"/>
              <a:ext cx="3420000" cy="516492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endParaRPr lang="en-US" sz="1800" b="0" strike="noStrike" spc="-1">
                <a:solidFill>
                  <a:srgbClr val="000000"/>
                </a:solidFill>
                <a:latin typeface="Calibri"/>
              </a:endParaRPr>
            </a:p>
          </p:txBody>
        </p:sp>
      </p:grpSp>
      <p:sp>
        <p:nvSpPr>
          <p:cNvPr id="145" name="TextBox 25"/>
          <p:cNvSpPr/>
          <p:nvPr/>
        </p:nvSpPr>
        <p:spPr>
          <a:xfrm>
            <a:off x="9653760" y="1190160"/>
            <a:ext cx="7719840" cy="1495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15000"/>
              </a:lnSpc>
            </a:pPr>
            <a:r>
              <a:rPr lang="en-IN" sz="4000" b="1" strike="noStrike" spc="174">
                <a:solidFill>
                  <a:srgbClr val="000000"/>
                </a:solidFill>
                <a:latin typeface="Open Sauce Medium"/>
              </a:rPr>
              <a:t>Global Webinar on </a:t>
            </a:r>
            <a:r>
              <a:rPr lang="en-IN" sz="4000" b="1" strike="noStrike" spc="174">
                <a:solidFill>
                  <a:srgbClr val="000000"/>
                </a:solidFill>
                <a:latin typeface="Open Sauce Medium"/>
                <a:hlinkClick r:id="rId3"/>
              </a:rPr>
              <a:t>Dental Science</a:t>
            </a:r>
            <a:endParaRPr lang="x-none" sz="4000" b="0" strike="noStrike" spc="-1">
              <a:solidFill>
                <a:srgbClr val="000000"/>
              </a:solidFill>
              <a:latin typeface="Arial"/>
            </a:endParaRPr>
          </a:p>
        </p:txBody>
      </p:sp>
      <p:sp>
        <p:nvSpPr>
          <p:cNvPr id="146" name="TextBox 26"/>
          <p:cNvSpPr/>
          <p:nvPr/>
        </p:nvSpPr>
        <p:spPr>
          <a:xfrm>
            <a:off x="9574560" y="3502080"/>
            <a:ext cx="7917120" cy="53982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ts val="2500"/>
              </a:lnSpc>
            </a:pPr>
            <a:r>
              <a:rPr lang="en-IN" sz="1800" b="0" strike="noStrike" spc="-1">
                <a:solidFill>
                  <a:srgbClr val="000000"/>
                </a:solidFill>
                <a:latin typeface="Bitstream Vera Sans Mono"/>
              </a:rPr>
              <a:t>Welcome to the Global Webinar on Oncology! This scientific event is designed for researchers, scientists, doctors, practitioners, students, and anyone interested in the latest advancements in the field of oncology. The webinar will cover a wide range of topics, including carcinogenesis, cancer stages and grades, tumor pathology, tumor microenvironment, precision oncology, interventional oncology, hematologic malignancies, cancer genomics, cancer metabolism, and many more. The event will provide an excellent opportunity to learn about cutting-edge treatments, indications, and management strategies, as well as recent discoveries, current developments, technology advancements, ongoing research, updates, and the future of the oncology field. Register now to be part of this dynamic platform for cross-sectoral collaboration and drive holistic growth and innovative progress in the field of oncology!</a:t>
            </a:r>
            <a:endParaRPr lang="x-none" sz="1800" b="0" strike="noStrike" spc="-1">
              <a:solidFill>
                <a:srgbClr val="000000"/>
              </a:solidFill>
              <a:latin typeface="Bitstream Vera Sans Mono"/>
            </a:endParaRPr>
          </a:p>
        </p:txBody>
      </p:sp>
      <p:sp>
        <p:nvSpPr>
          <p:cNvPr id="147" name="AutoShape 2"/>
          <p:cNvSpPr/>
          <p:nvPr/>
        </p:nvSpPr>
        <p:spPr>
          <a:xfrm flipH="1">
            <a:off x="6357918" y="3143236"/>
            <a:ext cx="11325240" cy="720"/>
          </a:xfrm>
          <a:prstGeom prst="line">
            <a:avLst/>
          </a:prstGeom>
          <a:ln w="76200">
            <a:solidFill>
              <a:srgbClr val="C23A97"/>
            </a:solidFill>
            <a:round/>
          </a:ln>
        </p:spPr>
        <p:style>
          <a:lnRef idx="0">
            <a:scrgbClr r="0" g="0" b="0"/>
          </a:lnRef>
          <a:fillRef idx="0">
            <a:scrgbClr r="0" g="0" b="0"/>
          </a:fillRef>
          <a:effectRef idx="0">
            <a:scrgbClr r="0" g="0" b="0"/>
          </a:effectRef>
          <a:fontRef idx="minor"/>
        </p:style>
        <p:txBody>
          <a:bodyPr lIns="90000" tIns="-44280" rIns="90000" bIns="-44280" anchor="t" anchorCtr="1">
            <a:noAutofit/>
          </a:bodyPr>
          <a:lstStyle/>
          <a:p>
            <a:endParaRPr lang="x-none" sz="1800" b="0" strike="noStrike" spc="-1">
              <a:solidFill>
                <a:srgbClr val="000000"/>
              </a:solidFill>
              <a:latin typeface="Arial"/>
            </a:endParaRPr>
          </a:p>
        </p:txBody>
      </p:sp>
      <p:pic>
        <p:nvPicPr>
          <p:cNvPr id="148" name="Picture 2" descr="4.png"/>
          <p:cNvPicPr/>
          <p:nvPr/>
        </p:nvPicPr>
        <p:blipFill>
          <a:blip r:embed="rId4"/>
          <a:stretch/>
        </p:blipFill>
        <p:spPr>
          <a:xfrm>
            <a:off x="572760" y="632520"/>
            <a:ext cx="8676720" cy="9192960"/>
          </a:xfrm>
          <a:prstGeom prst="rect">
            <a:avLst/>
          </a:prstGeom>
          <a:ln w="0">
            <a:noFill/>
          </a:ln>
        </p:spPr>
      </p:pic>
      <p:pic>
        <p:nvPicPr>
          <p:cNvPr id="149" name="Picture 1" descr="4.png"/>
          <p:cNvPicPr/>
          <p:nvPr/>
        </p:nvPicPr>
        <p:blipFill>
          <a:blip r:embed="rId5"/>
          <a:stretch/>
        </p:blipFill>
        <p:spPr>
          <a:xfrm>
            <a:off x="572760" y="632520"/>
            <a:ext cx="8677800" cy="9197280"/>
          </a:xfrm>
          <a:prstGeom prst="rect">
            <a:avLst/>
          </a:prstGeom>
          <a:ln w="0">
            <a:noFill/>
          </a:ln>
        </p:spPr>
      </p:pic>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Freeform 2"/>
          <p:cNvSpPr/>
          <p:nvPr/>
        </p:nvSpPr>
        <p:spPr>
          <a:xfrm rot="1351200" flipH="1">
            <a:off x="-1272960" y="-3110040"/>
            <a:ext cx="20832840" cy="16506000"/>
          </a:xfrm>
          <a:custGeom>
            <a:avLst/>
            <a:gdLst>
              <a:gd name="textAreaLeft" fmla="*/ -360 w 20832840"/>
              <a:gd name="textAreaRight" fmla="*/ 20832840 w 20832840"/>
              <a:gd name="textAreaTop" fmla="*/ 0 h 16506000"/>
              <a:gd name="textAreaBottom" fmla="*/ 16506360 h 16506000"/>
            </a:gdLst>
            <a:ahLst/>
            <a:cxnLst/>
            <a:rect l="textAreaLeft" t="textAreaTop" r="textAreaRight" b="textAreaBottom"/>
            <a:pathLst>
              <a:path w="20833322" h="16506339">
                <a:moveTo>
                  <a:pt x="20833322" y="7003569"/>
                </a:moveTo>
                <a:lnTo>
                  <a:pt x="3939507" y="0"/>
                </a:lnTo>
                <a:lnTo>
                  <a:pt x="0" y="9502771"/>
                </a:lnTo>
                <a:lnTo>
                  <a:pt x="16893815" y="16506340"/>
                </a:lnTo>
                <a:lnTo>
                  <a:pt x="20833322" y="7003569"/>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grpSp>
        <p:nvGrpSpPr>
          <p:cNvPr id="151" name="Group 3"/>
          <p:cNvGrpSpPr/>
          <p:nvPr/>
        </p:nvGrpSpPr>
        <p:grpSpPr>
          <a:xfrm>
            <a:off x="1906200" y="1710720"/>
            <a:ext cx="6510960" cy="7575840"/>
            <a:chOff x="1906200" y="1710720"/>
            <a:chExt cx="6510960" cy="7575840"/>
          </a:xfrm>
        </p:grpSpPr>
        <p:sp>
          <p:nvSpPr>
            <p:cNvPr id="152" name="Freeform 4"/>
            <p:cNvSpPr/>
            <p:nvPr/>
          </p:nvSpPr>
          <p:spPr>
            <a:xfrm>
              <a:off x="1906200" y="1857240"/>
              <a:ext cx="6510960" cy="7429320"/>
            </a:xfrm>
            <a:custGeom>
              <a:avLst/>
              <a:gdLst>
                <a:gd name="textAreaLeft" fmla="*/ 0 w 6510960"/>
                <a:gd name="textAreaRight" fmla="*/ 6511320 w 6510960"/>
                <a:gd name="textAreaTop" fmla="*/ 0 h 7429320"/>
                <a:gd name="textAreaBottom" fmla="*/ 7429680 h 7429320"/>
              </a:gdLst>
              <a:ahLst/>
              <a:cxnLst/>
              <a:rect l="textAreaLeft" t="textAreaTop" r="textAreaRight" b="textAreaBottom"/>
              <a:pathLst>
                <a:path w="1350514" h="1446309">
                  <a:moveTo>
                    <a:pt x="0" y="0"/>
                  </a:moveTo>
                  <a:lnTo>
                    <a:pt x="1350514" y="0"/>
                  </a:lnTo>
                  <a:lnTo>
                    <a:pt x="1350514" y="1446309"/>
                  </a:lnTo>
                  <a:lnTo>
                    <a:pt x="0" y="1446309"/>
                  </a:lnTo>
                  <a:close/>
                </a:path>
              </a:pathLst>
            </a:custGeom>
            <a:solidFill>
              <a:srgbClr val="F5F5F5"/>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sp>
          <p:nvSpPr>
            <p:cNvPr id="153" name="TextBox 5"/>
            <p:cNvSpPr/>
            <p:nvPr/>
          </p:nvSpPr>
          <p:spPr>
            <a:xfrm>
              <a:off x="1906200" y="1710720"/>
              <a:ext cx="3918600" cy="432180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pPr algn="ctr">
                <a:lnSpc>
                  <a:spcPts val="1868"/>
                </a:lnSpc>
              </a:pPr>
              <a:endParaRPr lang="en-US" sz="1800" b="0" strike="noStrike" spc="-1">
                <a:solidFill>
                  <a:srgbClr val="000000"/>
                </a:solidFill>
                <a:latin typeface="Calibri"/>
              </a:endParaRPr>
            </a:p>
          </p:txBody>
        </p:sp>
      </p:grpSp>
      <p:grpSp>
        <p:nvGrpSpPr>
          <p:cNvPr id="154" name="Group 6"/>
          <p:cNvGrpSpPr/>
          <p:nvPr/>
        </p:nvGrpSpPr>
        <p:grpSpPr>
          <a:xfrm>
            <a:off x="9581760" y="1646280"/>
            <a:ext cx="6510960" cy="8211600"/>
            <a:chOff x="9581760" y="1646280"/>
            <a:chExt cx="6510960" cy="8211600"/>
          </a:xfrm>
        </p:grpSpPr>
        <p:sp>
          <p:nvSpPr>
            <p:cNvPr id="155" name="Freeform 7"/>
            <p:cNvSpPr/>
            <p:nvPr/>
          </p:nvSpPr>
          <p:spPr>
            <a:xfrm>
              <a:off x="9581760" y="1805400"/>
              <a:ext cx="6510960" cy="8052480"/>
            </a:xfrm>
            <a:custGeom>
              <a:avLst/>
              <a:gdLst>
                <a:gd name="textAreaLeft" fmla="*/ 0 w 6510960"/>
                <a:gd name="textAreaRight" fmla="*/ 6511320 w 6510960"/>
                <a:gd name="textAreaTop" fmla="*/ 0 h 8052480"/>
                <a:gd name="textAreaBottom" fmla="*/ 8052840 h 8052480"/>
              </a:gdLst>
              <a:ahLst/>
              <a:cxnLst/>
              <a:rect l="textAreaLeft" t="textAreaTop" r="textAreaRight" b="textAreaBottom"/>
              <a:pathLst>
                <a:path w="1350514" h="1446309">
                  <a:moveTo>
                    <a:pt x="0" y="0"/>
                  </a:moveTo>
                  <a:lnTo>
                    <a:pt x="1350514" y="0"/>
                  </a:lnTo>
                  <a:lnTo>
                    <a:pt x="1350514" y="1446309"/>
                  </a:lnTo>
                  <a:lnTo>
                    <a:pt x="0" y="1446309"/>
                  </a:lnTo>
                  <a:close/>
                </a:path>
              </a:pathLst>
            </a:custGeom>
            <a:solidFill>
              <a:srgbClr val="F5F5F5"/>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sp>
          <p:nvSpPr>
            <p:cNvPr id="156" name="TextBox 8"/>
            <p:cNvSpPr/>
            <p:nvPr/>
          </p:nvSpPr>
          <p:spPr>
            <a:xfrm>
              <a:off x="9581760" y="1646280"/>
              <a:ext cx="3918600" cy="468432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pPr algn="ctr">
                <a:lnSpc>
                  <a:spcPts val="1868"/>
                </a:lnSpc>
              </a:pPr>
              <a:endParaRPr lang="en-US" sz="1800" b="0" strike="noStrike" spc="-1">
                <a:solidFill>
                  <a:srgbClr val="000000"/>
                </a:solidFill>
                <a:latin typeface="Calibri"/>
              </a:endParaRPr>
            </a:p>
          </p:txBody>
        </p:sp>
      </p:grpSp>
      <p:sp>
        <p:nvSpPr>
          <p:cNvPr id="157" name="TextBox 10"/>
          <p:cNvSpPr/>
          <p:nvPr/>
        </p:nvSpPr>
        <p:spPr>
          <a:xfrm>
            <a:off x="2000160" y="2372760"/>
            <a:ext cx="6429240" cy="1461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pPr>
            <a:r>
              <a:rPr lang="en-IN" sz="3200" b="1" strike="noStrike" spc="-1">
                <a:solidFill>
                  <a:srgbClr val="000000"/>
                </a:solidFill>
                <a:latin typeface="Open Sauce Medium"/>
              </a:rPr>
              <a:t>Session –1</a:t>
            </a:r>
            <a:endParaRPr lang="x-none" sz="3200" b="0" strike="noStrike" spc="-1">
              <a:solidFill>
                <a:srgbClr val="000000"/>
              </a:solidFill>
              <a:latin typeface="Arial"/>
            </a:endParaRPr>
          </a:p>
          <a:p>
            <a:pPr>
              <a:lnSpc>
                <a:spcPct val="100000"/>
              </a:lnSpc>
            </a:pPr>
            <a:r>
              <a:rPr lang="en-IN" sz="3200" b="1" strike="noStrike" spc="-1">
                <a:solidFill>
                  <a:srgbClr val="000000"/>
                </a:solidFill>
                <a:latin typeface="Open Sauce Medium"/>
              </a:rPr>
              <a:t>Fundamentals of Dental Science</a:t>
            </a:r>
            <a:endParaRPr lang="x-none" sz="3200" b="0" strike="noStrike" spc="-1">
              <a:solidFill>
                <a:srgbClr val="000000"/>
              </a:solidFill>
              <a:latin typeface="Arial"/>
            </a:endParaRPr>
          </a:p>
        </p:txBody>
      </p:sp>
      <p:sp>
        <p:nvSpPr>
          <p:cNvPr id="158" name="AutoShape 15"/>
          <p:cNvSpPr/>
          <p:nvPr/>
        </p:nvSpPr>
        <p:spPr>
          <a:xfrm flipH="1">
            <a:off x="1285560" y="1571400"/>
            <a:ext cx="15156720" cy="360"/>
          </a:xfrm>
          <a:prstGeom prst="line">
            <a:avLst/>
          </a:prstGeom>
          <a:ln w="76200">
            <a:solidFill>
              <a:srgbClr val="C23A97"/>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x-none" sz="1800" b="0" strike="noStrike" spc="-1">
              <a:solidFill>
                <a:srgbClr val="000000"/>
              </a:solidFill>
              <a:latin typeface="Arial"/>
            </a:endParaRPr>
          </a:p>
        </p:txBody>
      </p:sp>
      <p:sp>
        <p:nvSpPr>
          <p:cNvPr id="159" name="AutoShape 16"/>
          <p:cNvSpPr/>
          <p:nvPr/>
        </p:nvSpPr>
        <p:spPr>
          <a:xfrm flipH="1">
            <a:off x="1285560" y="428400"/>
            <a:ext cx="15156720" cy="360"/>
          </a:xfrm>
          <a:prstGeom prst="line">
            <a:avLst/>
          </a:prstGeom>
          <a:ln w="76200">
            <a:solidFill>
              <a:srgbClr val="C23A97"/>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x-none" sz="1800" b="0" strike="noStrike" spc="-1">
              <a:solidFill>
                <a:srgbClr val="000000"/>
              </a:solidFill>
              <a:latin typeface="Arial"/>
            </a:endParaRPr>
          </a:p>
        </p:txBody>
      </p:sp>
      <p:sp>
        <p:nvSpPr>
          <p:cNvPr id="160" name="TextBox 16"/>
          <p:cNvSpPr/>
          <p:nvPr/>
        </p:nvSpPr>
        <p:spPr>
          <a:xfrm>
            <a:off x="2000160" y="571320"/>
            <a:ext cx="13572720" cy="912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IN" sz="5400" b="1" strike="noStrike" cap="all" spc="-1">
                <a:solidFill>
                  <a:srgbClr val="FFFFFF"/>
                </a:solidFill>
                <a:latin typeface="Open Sauce Medium"/>
              </a:rPr>
              <a:t>SCIENTIFIC SESSIONS</a:t>
            </a:r>
            <a:endParaRPr lang="x-none" sz="5400" b="0" strike="noStrike" spc="-1">
              <a:solidFill>
                <a:srgbClr val="000000"/>
              </a:solidFill>
              <a:latin typeface="Arial"/>
            </a:endParaRPr>
          </a:p>
        </p:txBody>
      </p:sp>
      <p:sp>
        <p:nvSpPr>
          <p:cNvPr id="161" name="Rectangle 17"/>
          <p:cNvSpPr/>
          <p:nvPr/>
        </p:nvSpPr>
        <p:spPr>
          <a:xfrm>
            <a:off x="1928880" y="4000320"/>
            <a:ext cx="6071760" cy="106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IN" sz="3200" b="1" strike="noStrike" spc="-1">
                <a:solidFill>
                  <a:srgbClr val="000000"/>
                </a:solidFill>
                <a:latin typeface="Open Sauce Medium"/>
              </a:rPr>
              <a:t>Session –2 </a:t>
            </a:r>
            <a:endParaRPr lang="x-none" sz="3200" b="0" strike="noStrike" spc="-1">
              <a:solidFill>
                <a:srgbClr val="000000"/>
              </a:solidFill>
              <a:latin typeface="Arial"/>
            </a:endParaRPr>
          </a:p>
          <a:p>
            <a:pPr algn="just">
              <a:lnSpc>
                <a:spcPct val="100000"/>
              </a:lnSpc>
            </a:pPr>
            <a:r>
              <a:rPr lang="en-IN" sz="3200" b="1" strike="noStrike" spc="-1">
                <a:solidFill>
                  <a:srgbClr val="000000"/>
                </a:solidFill>
                <a:latin typeface="Open Sauce Medium"/>
              </a:rPr>
              <a:t>Oral Biology</a:t>
            </a:r>
            <a:endParaRPr lang="x-none" sz="3200" b="0" strike="noStrike" spc="-1">
              <a:solidFill>
                <a:srgbClr val="000000"/>
              </a:solidFill>
              <a:latin typeface="Arial"/>
            </a:endParaRPr>
          </a:p>
        </p:txBody>
      </p:sp>
      <p:sp>
        <p:nvSpPr>
          <p:cNvPr id="162" name="Rectangle 18"/>
          <p:cNvSpPr/>
          <p:nvPr/>
        </p:nvSpPr>
        <p:spPr>
          <a:xfrm>
            <a:off x="1928880" y="5715000"/>
            <a:ext cx="5786280" cy="106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IN" sz="3200" b="1" strike="noStrike" spc="-1">
                <a:solidFill>
                  <a:srgbClr val="000000"/>
                </a:solidFill>
                <a:latin typeface="Open Sauce Medium"/>
              </a:rPr>
              <a:t>Session –3</a:t>
            </a:r>
            <a:endParaRPr lang="x-none" sz="3200" b="0" strike="noStrike" spc="-1">
              <a:solidFill>
                <a:srgbClr val="000000"/>
              </a:solidFill>
              <a:latin typeface="Arial"/>
            </a:endParaRPr>
          </a:p>
          <a:p>
            <a:pPr>
              <a:lnSpc>
                <a:spcPct val="100000"/>
              </a:lnSpc>
            </a:pPr>
            <a:r>
              <a:rPr lang="en-IN" sz="3200" b="1" strike="noStrike" spc="-1">
                <a:solidFill>
                  <a:srgbClr val="000000"/>
                </a:solidFill>
                <a:latin typeface="Open Sauce Medium"/>
              </a:rPr>
              <a:t>Dental Surgery</a:t>
            </a:r>
            <a:endParaRPr lang="x-none" sz="3200" b="0" strike="noStrike" spc="-1">
              <a:solidFill>
                <a:srgbClr val="000000"/>
              </a:solidFill>
              <a:latin typeface="Arial"/>
            </a:endParaRPr>
          </a:p>
        </p:txBody>
      </p:sp>
      <p:sp>
        <p:nvSpPr>
          <p:cNvPr id="163" name="Rectangle 19"/>
          <p:cNvSpPr/>
          <p:nvPr/>
        </p:nvSpPr>
        <p:spPr>
          <a:xfrm>
            <a:off x="1829880" y="7352280"/>
            <a:ext cx="6588000" cy="1064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IN" sz="3200" b="1" strike="noStrike" spc="-1">
                <a:solidFill>
                  <a:srgbClr val="000000"/>
                </a:solidFill>
                <a:latin typeface="Open Sauce Medium"/>
              </a:rPr>
              <a:t>Session –4</a:t>
            </a:r>
            <a:endParaRPr lang="x-none" sz="3200" b="0" strike="noStrike" spc="-1">
              <a:solidFill>
                <a:srgbClr val="000000"/>
              </a:solidFill>
              <a:latin typeface="Arial"/>
            </a:endParaRPr>
          </a:p>
          <a:p>
            <a:pPr>
              <a:lnSpc>
                <a:spcPct val="100000"/>
              </a:lnSpc>
            </a:pPr>
            <a:r>
              <a:rPr lang="en-IN" sz="3200" b="1" strike="noStrike" spc="-1">
                <a:solidFill>
                  <a:srgbClr val="000000"/>
                </a:solidFill>
                <a:latin typeface="Open Sauce Medium"/>
              </a:rPr>
              <a:t>Dental Specialization and Types</a:t>
            </a:r>
            <a:endParaRPr lang="x-none" sz="3200" b="0" strike="noStrike" spc="-1">
              <a:solidFill>
                <a:srgbClr val="000000"/>
              </a:solidFill>
              <a:latin typeface="Arial"/>
            </a:endParaRPr>
          </a:p>
        </p:txBody>
      </p:sp>
      <p:sp>
        <p:nvSpPr>
          <p:cNvPr id="164" name="Rectangle 20"/>
          <p:cNvSpPr/>
          <p:nvPr/>
        </p:nvSpPr>
        <p:spPr>
          <a:xfrm>
            <a:off x="9572760" y="2214720"/>
            <a:ext cx="6500520" cy="1551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pPr>
            <a:r>
              <a:rPr lang="en-IN" sz="3200" b="1" strike="noStrike" spc="-1">
                <a:solidFill>
                  <a:srgbClr val="000000"/>
                </a:solidFill>
                <a:latin typeface="Open Sauce Medium"/>
              </a:rPr>
              <a:t>Session –5</a:t>
            </a:r>
            <a:endParaRPr lang="x-none" sz="3200" b="0" strike="noStrike" spc="-1">
              <a:solidFill>
                <a:srgbClr val="000000"/>
              </a:solidFill>
              <a:latin typeface="Arial"/>
            </a:endParaRPr>
          </a:p>
          <a:p>
            <a:pPr>
              <a:lnSpc>
                <a:spcPct val="100000"/>
              </a:lnSpc>
            </a:pPr>
            <a:r>
              <a:rPr lang="en-IN" sz="3200" b="1" strike="noStrike" spc="-1">
                <a:solidFill>
                  <a:srgbClr val="000000"/>
                </a:solidFill>
                <a:latin typeface="Open Sauce Medium"/>
              </a:rPr>
              <a:t>Dental Science Related Techniques and Technology</a:t>
            </a:r>
            <a:endParaRPr lang="x-none" sz="3200" b="0" strike="noStrike" spc="-1">
              <a:solidFill>
                <a:srgbClr val="000000"/>
              </a:solidFill>
              <a:latin typeface="Arial"/>
            </a:endParaRPr>
          </a:p>
        </p:txBody>
      </p:sp>
      <p:sp>
        <p:nvSpPr>
          <p:cNvPr id="165" name="Rectangle 21"/>
          <p:cNvSpPr/>
          <p:nvPr/>
        </p:nvSpPr>
        <p:spPr>
          <a:xfrm>
            <a:off x="9572760" y="4143240"/>
            <a:ext cx="9286560" cy="106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pPr>
            <a:r>
              <a:rPr lang="en-IN" sz="3200" b="1" strike="noStrike" spc="-1">
                <a:solidFill>
                  <a:srgbClr val="000000"/>
                </a:solidFill>
                <a:latin typeface="Open Sauce Medium"/>
              </a:rPr>
              <a:t>Session –6</a:t>
            </a:r>
            <a:endParaRPr lang="x-none" sz="3200" b="0" strike="noStrike" spc="-1">
              <a:solidFill>
                <a:srgbClr val="000000"/>
              </a:solidFill>
              <a:latin typeface="Arial"/>
            </a:endParaRPr>
          </a:p>
          <a:p>
            <a:pPr>
              <a:lnSpc>
                <a:spcPct val="100000"/>
              </a:lnSpc>
            </a:pPr>
            <a:r>
              <a:rPr lang="en-IN" sz="3200" b="1" strike="noStrike" spc="-1">
                <a:solidFill>
                  <a:srgbClr val="000000"/>
                </a:solidFill>
                <a:latin typeface="Open Sauce Medium"/>
              </a:rPr>
              <a:t>Dental Treatment</a:t>
            </a:r>
            <a:endParaRPr lang="x-none" sz="3200" b="0" strike="noStrike" spc="-1">
              <a:solidFill>
                <a:srgbClr val="000000"/>
              </a:solidFill>
              <a:latin typeface="Arial"/>
            </a:endParaRPr>
          </a:p>
        </p:txBody>
      </p:sp>
      <p:sp>
        <p:nvSpPr>
          <p:cNvPr id="166" name="Rectangle 22"/>
          <p:cNvSpPr/>
          <p:nvPr/>
        </p:nvSpPr>
        <p:spPr>
          <a:xfrm>
            <a:off x="9644040" y="5643720"/>
            <a:ext cx="7643520" cy="1551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pPr>
            <a:r>
              <a:rPr lang="en-IN" sz="3200" b="1" strike="noStrike" spc="-1">
                <a:solidFill>
                  <a:srgbClr val="000000"/>
                </a:solidFill>
                <a:latin typeface="Open Sauce Medium"/>
              </a:rPr>
              <a:t>Session –7</a:t>
            </a:r>
            <a:endParaRPr lang="x-none" sz="3200" b="0" strike="noStrike" spc="-1">
              <a:solidFill>
                <a:srgbClr val="000000"/>
              </a:solidFill>
              <a:latin typeface="Arial"/>
            </a:endParaRPr>
          </a:p>
          <a:p>
            <a:pPr algn="just">
              <a:lnSpc>
                <a:spcPct val="100000"/>
              </a:lnSpc>
            </a:pPr>
            <a:r>
              <a:rPr lang="en-IN" sz="3200" b="1" strike="noStrike" spc="-1">
                <a:solidFill>
                  <a:srgbClr val="000000"/>
                </a:solidFill>
                <a:latin typeface="Open Sauce Medium"/>
              </a:rPr>
              <a:t>Dental Biomaterials </a:t>
            </a:r>
            <a:endParaRPr lang="x-none" sz="3200" b="0" strike="noStrike" spc="-1">
              <a:solidFill>
                <a:srgbClr val="000000"/>
              </a:solidFill>
              <a:latin typeface="Arial"/>
            </a:endParaRPr>
          </a:p>
          <a:p>
            <a:pPr algn="just">
              <a:lnSpc>
                <a:spcPct val="100000"/>
              </a:lnSpc>
            </a:pPr>
            <a:r>
              <a:rPr lang="en-IN" sz="3200" b="1" strike="noStrike" spc="-1">
                <a:solidFill>
                  <a:srgbClr val="000000"/>
                </a:solidFill>
                <a:latin typeface="Open Sauce Medium"/>
              </a:rPr>
              <a:t>&amp; Bioengineering</a:t>
            </a:r>
            <a:endParaRPr lang="x-none" sz="3200" b="0" strike="noStrike" spc="-1">
              <a:solidFill>
                <a:srgbClr val="000000"/>
              </a:solidFill>
              <a:latin typeface="Arial"/>
            </a:endParaRPr>
          </a:p>
        </p:txBody>
      </p:sp>
      <p:sp>
        <p:nvSpPr>
          <p:cNvPr id="167" name="Rectangle 23"/>
          <p:cNvSpPr/>
          <p:nvPr/>
        </p:nvSpPr>
        <p:spPr>
          <a:xfrm>
            <a:off x="9644040" y="7643880"/>
            <a:ext cx="9143640" cy="1551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pPr>
            <a:r>
              <a:rPr lang="en-IN" sz="3200" b="1" strike="noStrike" spc="-1">
                <a:solidFill>
                  <a:srgbClr val="000000"/>
                </a:solidFill>
                <a:latin typeface="Open Sauce Medium"/>
              </a:rPr>
              <a:t>Session –8</a:t>
            </a:r>
            <a:endParaRPr lang="x-none" sz="3200" b="0" strike="noStrike" spc="-1">
              <a:solidFill>
                <a:srgbClr val="000000"/>
              </a:solidFill>
              <a:latin typeface="Arial"/>
            </a:endParaRPr>
          </a:p>
          <a:p>
            <a:pPr algn="just">
              <a:lnSpc>
                <a:spcPct val="100000"/>
              </a:lnSpc>
            </a:pPr>
            <a:r>
              <a:rPr lang="en-IN" sz="3200" b="1" strike="noStrike" spc="-1">
                <a:solidFill>
                  <a:srgbClr val="000000"/>
                </a:solidFill>
                <a:latin typeface="Open Sauce Medium"/>
              </a:rPr>
              <a:t>Advancements in Dental </a:t>
            </a:r>
            <a:endParaRPr lang="x-none" sz="3200" b="0" strike="noStrike" spc="-1">
              <a:solidFill>
                <a:srgbClr val="000000"/>
              </a:solidFill>
              <a:latin typeface="Arial"/>
            </a:endParaRPr>
          </a:p>
          <a:p>
            <a:pPr algn="just">
              <a:lnSpc>
                <a:spcPct val="100000"/>
              </a:lnSpc>
            </a:pPr>
            <a:r>
              <a:rPr lang="en-IN" sz="3200" b="1" strike="noStrike" spc="-1">
                <a:solidFill>
                  <a:srgbClr val="000000"/>
                </a:solidFill>
                <a:latin typeface="Open Sauce Medium"/>
              </a:rPr>
              <a:t>Medicine, Health, and Forensics</a:t>
            </a:r>
            <a:endParaRPr lang="x-none" sz="3200" b="0" strike="noStrike" spc="-1">
              <a:solidFill>
                <a:srgbClr val="000000"/>
              </a:solidFill>
              <a:latin typeface="Arial"/>
            </a:endParaRPr>
          </a:p>
        </p:txBody>
      </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Freeform 19"/>
          <p:cNvSpPr/>
          <p:nvPr/>
        </p:nvSpPr>
        <p:spPr>
          <a:xfrm>
            <a:off x="0" y="0"/>
            <a:ext cx="18287640" cy="10286640"/>
          </a:xfrm>
          <a:custGeom>
            <a:avLst/>
            <a:gdLst>
              <a:gd name="textAreaLeft" fmla="*/ 0 w 18287640"/>
              <a:gd name="textAreaRight" fmla="*/ 18288000 w 18287640"/>
              <a:gd name="textAreaTop" fmla="*/ 0 h 10286640"/>
              <a:gd name="textAreaBottom" fmla="*/ 10287000 h 10286640"/>
            </a:gdLst>
            <a:ahLst/>
            <a:cxnLst/>
            <a:rect l="textAreaLeft" t="textAreaTop" r="textAreaRight" b="textAreaBottom"/>
            <a:pathLst>
              <a:path w="18288000" h="10287000">
                <a:moveTo>
                  <a:pt x="0" y="0"/>
                </a:moveTo>
                <a:lnTo>
                  <a:pt x="18288000" y="0"/>
                </a:lnTo>
                <a:lnTo>
                  <a:pt x="18288000" y="10287000"/>
                </a:lnTo>
                <a:lnTo>
                  <a:pt x="0" y="10287000"/>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grpSp>
        <p:nvGrpSpPr>
          <p:cNvPr id="169" name="Group 5"/>
          <p:cNvGrpSpPr/>
          <p:nvPr/>
        </p:nvGrpSpPr>
        <p:grpSpPr>
          <a:xfrm>
            <a:off x="624600" y="457200"/>
            <a:ext cx="17108280" cy="9372600"/>
            <a:chOff x="624600" y="457200"/>
            <a:chExt cx="17108280" cy="9372600"/>
          </a:xfrm>
        </p:grpSpPr>
        <p:sp>
          <p:nvSpPr>
            <p:cNvPr id="170" name="Freeform 20"/>
            <p:cNvSpPr/>
            <p:nvPr/>
          </p:nvSpPr>
          <p:spPr>
            <a:xfrm>
              <a:off x="624600" y="632520"/>
              <a:ext cx="17108280" cy="9197280"/>
            </a:xfrm>
            <a:custGeom>
              <a:avLst/>
              <a:gdLst>
                <a:gd name="textAreaLeft" fmla="*/ 0 w 17108280"/>
                <a:gd name="textAreaRight" fmla="*/ 17108640 w 17108280"/>
                <a:gd name="textAreaTop" fmla="*/ 0 h 9197280"/>
                <a:gd name="textAreaBottom" fmla="*/ 9197640 h 9197280"/>
              </a:gdLst>
              <a:ahLst/>
              <a:cxnLst/>
              <a:rect l="textAreaLeft" t="textAreaTop" r="textAreaRight" b="textAreaBottom"/>
              <a:pathLst>
                <a:path w="4065634" h="1498301">
                  <a:moveTo>
                    <a:pt x="0" y="0"/>
                  </a:moveTo>
                  <a:lnTo>
                    <a:pt x="4065634" y="0"/>
                  </a:lnTo>
                  <a:lnTo>
                    <a:pt x="4065634" y="1498301"/>
                  </a:lnTo>
                  <a:lnTo>
                    <a:pt x="0" y="1498301"/>
                  </a:lnTo>
                  <a:close/>
                </a:path>
              </a:pathLst>
            </a:custGeom>
            <a:solidFill>
              <a:srgbClr val="F5F5F5"/>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x-none" sz="1800" b="0" strike="noStrike" spc="-1">
                <a:solidFill>
                  <a:srgbClr val="000000"/>
                </a:solidFill>
                <a:latin typeface="Arial"/>
              </a:endParaRPr>
            </a:p>
          </p:txBody>
        </p:sp>
        <p:sp>
          <p:nvSpPr>
            <p:cNvPr id="171" name="TextBox 32"/>
            <p:cNvSpPr/>
            <p:nvPr/>
          </p:nvSpPr>
          <p:spPr>
            <a:xfrm>
              <a:off x="624600" y="457200"/>
              <a:ext cx="3420000" cy="516492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endParaRPr lang="en-US" sz="1800" b="0" strike="noStrike" spc="-1">
                <a:solidFill>
                  <a:srgbClr val="000000"/>
                </a:solidFill>
                <a:latin typeface="Calibri"/>
              </a:endParaRPr>
            </a:p>
          </p:txBody>
        </p:sp>
      </p:grpSp>
      <p:sp>
        <p:nvSpPr>
          <p:cNvPr id="172" name="TextBox 35"/>
          <p:cNvSpPr/>
          <p:nvPr/>
        </p:nvSpPr>
        <p:spPr>
          <a:xfrm>
            <a:off x="9653760" y="1190160"/>
            <a:ext cx="7719840" cy="1495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15000"/>
              </a:lnSpc>
            </a:pPr>
            <a:r>
              <a:rPr lang="en-IN" sz="4000" b="1" strike="noStrike" spc="174">
                <a:solidFill>
                  <a:srgbClr val="000000"/>
                </a:solidFill>
                <a:latin typeface="Open Sauce Medium"/>
              </a:rPr>
              <a:t>Global Webinar on </a:t>
            </a:r>
            <a:r>
              <a:rPr lang="en-IN" sz="4000" b="1" strike="noStrike" spc="174">
                <a:solidFill>
                  <a:srgbClr val="000000"/>
                </a:solidFill>
                <a:latin typeface="Open Sauce Medium"/>
                <a:hlinkClick r:id="rId3"/>
              </a:rPr>
              <a:t>Oncology</a:t>
            </a:r>
            <a:endParaRPr lang="x-none" sz="4000" b="0" strike="noStrike" spc="-1">
              <a:solidFill>
                <a:srgbClr val="000000"/>
              </a:solidFill>
              <a:latin typeface="Arial"/>
            </a:endParaRPr>
          </a:p>
        </p:txBody>
      </p:sp>
      <p:sp>
        <p:nvSpPr>
          <p:cNvPr id="173" name="TextBox 36"/>
          <p:cNvSpPr/>
          <p:nvPr/>
        </p:nvSpPr>
        <p:spPr>
          <a:xfrm>
            <a:off x="9574560" y="3502080"/>
            <a:ext cx="7917120" cy="53982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ts val="2500"/>
              </a:lnSpc>
            </a:pPr>
            <a:r>
              <a:rPr lang="en-IN" sz="1800" b="0" strike="noStrike" spc="-1">
                <a:solidFill>
                  <a:srgbClr val="000000"/>
                </a:solidFill>
                <a:latin typeface="Bitstream Vera Sans Mono"/>
              </a:rPr>
              <a:t>Welcome to the Global Webinar on Oncology! This scientific event is designed for researchers, scientists, doctors, practitioners, students, and anyone interested in the latest advancements in the field of oncology. The webinar will cover a wide range of topics, including carcinogenesis, cancer stages and grades, tumor pathology, tumor microenvironment, precision oncology, interventional oncology, hematologic malignancies, cancer genomics, cancer metabolism, and many more. The event will provide an excellent opportunity to learn about cutting-edge treatments, indications, and management strategies, as well as recent discoveries, current developments, technology advancements, ongoing research, updates, and the future of the oncology field. Register now to be part of this dynamic platform for cross-sectoral collaboration and drive holistic growth and innovative progress in the field of oncology!</a:t>
            </a:r>
            <a:endParaRPr lang="x-none" sz="1800" b="0" strike="noStrike" spc="-1">
              <a:solidFill>
                <a:srgbClr val="000000"/>
              </a:solidFill>
              <a:latin typeface="Bitstream Vera Sans Mono"/>
            </a:endParaRPr>
          </a:p>
        </p:txBody>
      </p:sp>
      <p:sp>
        <p:nvSpPr>
          <p:cNvPr id="174" name="AutoShape 6"/>
          <p:cNvSpPr/>
          <p:nvPr/>
        </p:nvSpPr>
        <p:spPr>
          <a:xfrm flipH="1">
            <a:off x="6429356" y="3143236"/>
            <a:ext cx="11325240" cy="720"/>
          </a:xfrm>
          <a:prstGeom prst="line">
            <a:avLst/>
          </a:prstGeom>
          <a:ln w="76200">
            <a:solidFill>
              <a:srgbClr val="C23A97"/>
            </a:solidFill>
            <a:round/>
          </a:ln>
        </p:spPr>
        <p:style>
          <a:lnRef idx="0">
            <a:scrgbClr r="0" g="0" b="0"/>
          </a:lnRef>
          <a:fillRef idx="0">
            <a:scrgbClr r="0" g="0" b="0"/>
          </a:fillRef>
          <a:effectRef idx="0">
            <a:scrgbClr r="0" g="0" b="0"/>
          </a:effectRef>
          <a:fontRef idx="minor"/>
        </p:style>
        <p:txBody>
          <a:bodyPr lIns="90000" tIns="-44280" rIns="90000" bIns="-44280" anchor="t" anchorCtr="1">
            <a:noAutofit/>
          </a:bodyPr>
          <a:lstStyle/>
          <a:p>
            <a:endParaRPr lang="x-none" sz="1800" b="0" strike="noStrike" spc="-1">
              <a:solidFill>
                <a:srgbClr val="000000"/>
              </a:solidFill>
              <a:latin typeface="Arial"/>
            </a:endParaRPr>
          </a:p>
        </p:txBody>
      </p:sp>
      <p:pic>
        <p:nvPicPr>
          <p:cNvPr id="175" name="Picture 4" descr="4.png"/>
          <p:cNvPicPr/>
          <p:nvPr/>
        </p:nvPicPr>
        <p:blipFill>
          <a:blip r:embed="rId4"/>
          <a:stretch/>
        </p:blipFill>
        <p:spPr>
          <a:xfrm>
            <a:off x="572760" y="632520"/>
            <a:ext cx="8676720" cy="9192960"/>
          </a:xfrm>
          <a:prstGeom prst="rect">
            <a:avLst/>
          </a:prstGeom>
          <a:ln w="0">
            <a:noFill/>
          </a:ln>
        </p:spPr>
      </p:pic>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481</TotalTime>
  <Words>1315</Words>
  <Application>LibreOffice/7.5.5.2$Linux_X86_64 LibreOffice_project/50$Build-2</Application>
  <PresentationFormat>Custom</PresentationFormat>
  <Paragraphs>155</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66</cp:revision>
  <dcterms:created xsi:type="dcterms:W3CDTF">2006-08-16T00:00:00Z</dcterms:created>
  <dcterms:modified xsi:type="dcterms:W3CDTF">2023-09-11T03:49:05Z</dcterms:modified>
  <dc:identifier>DAFt9oKAwx0</dc:identifier>
  <dc:language>en-AG</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i4>16</vt:i4>
  </property>
</Properties>
</file>