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8" r:id="rId2"/>
    <p:sldId id="261" r:id="rId3"/>
    <p:sldId id="262" r:id="rId4"/>
    <p:sldId id="263" r:id="rId5"/>
    <p:sldId id="264" r:id="rId6"/>
    <p:sldId id="266" r:id="rId7"/>
    <p:sldId id="265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57" r:id="rId22"/>
    <p:sldId id="259" r:id="rId2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SONOBARI MSWAHILI" initials="MM" lastIdx="10" clrIdx="0"/>
  <p:cmAuthor id="1" name="User" initials="U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16CE"/>
    <a:srgbClr val="22FB00"/>
    <a:srgbClr val="134C7A"/>
    <a:srgbClr val="F3C413"/>
    <a:srgbClr val="4D0007"/>
    <a:srgbClr val="194C7B"/>
    <a:srgbClr val="C32204"/>
    <a:srgbClr val="FFC21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2553" autoAdjust="0"/>
  </p:normalViewPr>
  <p:slideViewPr>
    <p:cSldViewPr snapToObjects="1">
      <p:cViewPr varScale="1">
        <p:scale>
          <a:sx n="110" d="100"/>
          <a:sy n="110" d="100"/>
        </p:scale>
        <p:origin x="-594" y="-84"/>
      </p:cViewPr>
      <p:guideLst>
        <p:guide orient="horz" pos="4272"/>
        <p:guide pos="5664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79" d="100"/>
          <a:sy n="79" d="100"/>
        </p:scale>
        <p:origin x="-96" y="-12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4B5CABF-57CC-48D4-9E36-9EAAD90FF22E}" type="datetime1">
              <a:rPr lang="en-US"/>
              <a:pPr>
                <a:defRPr/>
              </a:pPr>
              <a:t>2/24/2012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4802FAA-2797-4546-9CF0-7A0E7D99A1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35252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D40A456-AAEE-499A-B7F6-1E339546F331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dirty="0" err="1" smtClean="0">
                <a:ea typeface="ＭＳ Ｐゴシック" pitchFamily="34" charset="-128"/>
              </a:rPr>
              <a:t>Wakati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kuondoa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vivimbe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limfu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wagonjwa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walio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saratani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mlango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kizazi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n-US" dirty="0" err="1" smtClean="0">
                <a:ea typeface="ＭＳ Ｐゴシック" pitchFamily="34" charset="-128"/>
              </a:rPr>
              <a:t>vivimbe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limfu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fupanyonga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karibu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aota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huondolewa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n-US" dirty="0" err="1" smtClean="0">
                <a:ea typeface="ＭＳ Ｐゴシック" pitchFamily="34" charset="-128"/>
              </a:rPr>
              <a:t>lakini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hakuna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makubaliano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sare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kuhusiana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kiwango</a:t>
            </a:r>
            <a:r>
              <a:rPr lang="en-US" dirty="0" smtClean="0">
                <a:ea typeface="ＭＳ Ｐゴシック" pitchFamily="34" charset="-128"/>
              </a:rPr>
              <a:t> cha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kuondoa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vivimbe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limfu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kulingana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hatua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uvimbe</a:t>
            </a:r>
            <a:r>
              <a:rPr lang="en-US" dirty="0" smtClean="0">
                <a:ea typeface="ＭＳ Ｐゴシック" pitchFamily="34" charset="-128"/>
              </a:rPr>
              <a:t>. </a:t>
            </a:r>
            <a:r>
              <a:rPr lang="en-US" dirty="0" err="1" smtClean="0">
                <a:ea typeface="ＭＳ Ｐゴシック" pitchFamily="34" charset="-128"/>
              </a:rPr>
              <a:t>Uvamizi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uvimbe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vivimbe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limfu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vilivyo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karibu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aota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unaonekana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nadra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katika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uvimbe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ulio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kipenyo</a:t>
            </a:r>
            <a:r>
              <a:rPr lang="en-US" dirty="0" smtClean="0">
                <a:ea typeface="ＭＳ Ｐゴシック" pitchFamily="34" charset="-128"/>
              </a:rPr>
              <a:t> cha </a:t>
            </a:r>
            <a:r>
              <a:rPr lang="en-US" dirty="0" err="1" smtClean="0">
                <a:ea typeface="ＭＳ Ｐゴシック" pitchFamily="34" charset="-128"/>
              </a:rPr>
              <a:t>chini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sm</a:t>
            </a:r>
            <a:r>
              <a:rPr lang="en-US" dirty="0" smtClean="0">
                <a:ea typeface="ＭＳ Ｐゴシック" pitchFamily="34" charset="-128"/>
              </a:rPr>
              <a:t> 2. </a:t>
            </a:r>
            <a:r>
              <a:rPr lang="en-US" dirty="0" err="1" smtClean="0">
                <a:ea typeface="ＭＳ Ｐゴシック" pitchFamily="34" charset="-128"/>
              </a:rPr>
              <a:t>Ikiwa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kuondoa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vivimbe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limfu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karibu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aota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utafanywa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n-US" dirty="0" err="1" smtClean="0">
                <a:ea typeface="ＭＳ Ｐゴシック" pitchFamily="34" charset="-128"/>
              </a:rPr>
              <a:t>inafaa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utaratibu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pande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mbili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unaoenea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hadi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kiwango</a:t>
            </a:r>
            <a:r>
              <a:rPr lang="en-US" dirty="0" smtClean="0">
                <a:ea typeface="ＭＳ Ｐゴシック" pitchFamily="34" charset="-128"/>
              </a:rPr>
              <a:t> cha </a:t>
            </a:r>
            <a:r>
              <a:rPr lang="en-US" dirty="0" err="1" smtClean="0">
                <a:ea typeface="ＭＳ Ｐゴシック" pitchFamily="34" charset="-128"/>
              </a:rPr>
              <a:t>mishipa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figo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sababu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vivimbe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limfu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vilivyoingiliwa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uvimbe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vinapatikana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kwenye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sehemu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juu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ateri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chini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mesenteri</a:t>
            </a:r>
            <a:r>
              <a:rPr lang="en-US" dirty="0" smtClean="0">
                <a:ea typeface="ＭＳ Ｐゴシック" pitchFamily="34" charset="-128"/>
              </a:rPr>
              <a:t> 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asilimia</a:t>
            </a:r>
            <a:r>
              <a:rPr lang="en-US" dirty="0" smtClean="0">
                <a:ea typeface="ＭＳ Ｐゴシック" pitchFamily="34" charset="-128"/>
              </a:rPr>
              <a:t> 30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wagonjwa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walio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vivimbe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limfu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karibu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aota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upande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kushoto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vilivyoingiliwa</a:t>
            </a:r>
            <a:r>
              <a:rPr lang="en-US" dirty="0" smtClean="0">
                <a:ea typeface="ＭＳ Ｐゴシック" pitchFamily="34" charset="-128"/>
              </a:rPr>
              <a:t>,  </a:t>
            </a:r>
            <a:r>
              <a:rPr lang="en-US" dirty="0" err="1" smtClean="0">
                <a:ea typeface="ＭＳ Ｐゴシック" pitchFamily="34" charset="-128"/>
              </a:rPr>
              <a:t>hata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kama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vivimbe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limfu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upande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chini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mesenteri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havijaingiliwa</a:t>
            </a:r>
            <a:r>
              <a:rPr lang="en-US" dirty="0" smtClean="0">
                <a:ea typeface="ＭＳ Ｐゴシック" pitchFamily="34" charset="-128"/>
              </a:rPr>
              <a:t>. </a:t>
            </a:r>
          </a:p>
          <a:p>
            <a:pPr eaLnBrk="1" hangingPunct="1"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F066731-2D8F-4A0C-A033-D02AB92E7E8F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dirty="0" err="1" smtClean="0">
                <a:ea typeface="ＭＳ Ｐゴシック" pitchFamily="34" charset="-128"/>
              </a:rPr>
              <a:t>Kiwango</a:t>
            </a:r>
            <a:r>
              <a:rPr lang="en-US" dirty="0" smtClean="0">
                <a:ea typeface="ＭＳ Ｐゴシック" pitchFamily="34" charset="-128"/>
              </a:rPr>
              <a:t> au </a:t>
            </a:r>
            <a:r>
              <a:rPr lang="en-US" dirty="0" err="1" smtClean="0">
                <a:ea typeface="ＭＳ Ｐゴシック" pitchFamily="34" charset="-128"/>
              </a:rPr>
              <a:t>uzito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ukataji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kuondoa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sehemu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inayopakana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mlango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kizazi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hutegemea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kuondoa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mfuko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uzazi</a:t>
            </a:r>
            <a:r>
              <a:rPr lang="en-US" dirty="0" smtClean="0">
                <a:ea typeface="ＭＳ Ｐゴシック" pitchFamily="34" charset="-128"/>
              </a:rPr>
              <a:t>. Kuna </a:t>
            </a:r>
            <a:r>
              <a:rPr lang="en-US" dirty="0" err="1" smtClean="0">
                <a:ea typeface="ＭＳ Ｐゴシック" pitchFamily="34" charset="-128"/>
              </a:rPr>
              <a:t>aina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tano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kiini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kuondoa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mfuko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uzazi</a:t>
            </a:r>
            <a:r>
              <a:rPr lang="en-US" dirty="0" smtClean="0">
                <a:ea typeface="ＭＳ Ｐゴシック" pitchFamily="34" charset="-128"/>
              </a:rPr>
              <a:t>  </a:t>
            </a:r>
            <a:r>
              <a:rPr lang="en-US" dirty="0" err="1" smtClean="0">
                <a:ea typeface="ＭＳ Ｐゴシック" pitchFamily="34" charset="-128"/>
              </a:rPr>
              <a:t>kulingana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GB" dirty="0" smtClean="0">
                <a:ea typeface="ＭＳ Ｐゴシック" pitchFamily="34" charset="-128"/>
              </a:rPr>
              <a:t>Rutledge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GB" dirty="0" err="1" smtClean="0">
                <a:ea typeface="ＭＳ Ｐゴシック" pitchFamily="34" charset="-128"/>
              </a:rPr>
              <a:t>Piver</a:t>
            </a:r>
            <a:r>
              <a:rPr lang="en-US" dirty="0" smtClean="0">
                <a:ea typeface="ＭＳ Ｐゴシック" pitchFamily="34" charset="-128"/>
              </a:rPr>
              <a:t>. </a:t>
            </a:r>
            <a:r>
              <a:rPr lang="en-US" dirty="0" err="1" smtClean="0">
                <a:ea typeface="ＭＳ Ｐゴシック" pitchFamily="34" charset="-128"/>
              </a:rPr>
              <a:t>Saratani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mlango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kizazi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sana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sana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hutibiwa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njia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kiini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aina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II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kuondoa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mlango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kizazi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n-US" dirty="0" err="1" smtClean="0">
                <a:ea typeface="ＭＳ Ｐゴシック" pitchFamily="34" charset="-128"/>
              </a:rPr>
              <a:t>unaotangamana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asili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GB" dirty="0" smtClean="0">
                <a:ea typeface="ＭＳ Ｐゴシック" pitchFamily="34" charset="-128"/>
              </a:rPr>
              <a:t>Wertheim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kupitia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kwenye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fumbatio</a:t>
            </a:r>
            <a:r>
              <a:rPr lang="en-US" dirty="0" smtClean="0">
                <a:ea typeface="ＭＳ Ｐゴシック" pitchFamily="34" charset="-128"/>
              </a:rPr>
              <a:t> au </a:t>
            </a:r>
            <a:r>
              <a:rPr lang="en-US" dirty="0" err="1" smtClean="0">
                <a:ea typeface="ＭＳ Ｐゴシック" pitchFamily="34" charset="-128"/>
              </a:rPr>
              <a:t>ule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Scha</a:t>
            </a:r>
            <a:r>
              <a:rPr lang="en-GB" dirty="0" err="1" smtClean="0">
                <a:ea typeface="ＭＳ Ｐゴシック" pitchFamily="34" charset="-128"/>
              </a:rPr>
              <a:t>uta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kupitia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kwenye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uke</a:t>
            </a:r>
            <a:r>
              <a:rPr lang="en-US" dirty="0" smtClean="0">
                <a:ea typeface="ＭＳ Ｐゴシック" pitchFamily="34" charset="-128"/>
              </a:rPr>
              <a:t>,  au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kutumia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mbinu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aina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III.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err="1" smtClean="0">
                <a:ea typeface="ＭＳ Ｐゴシック" pitchFamily="34" charset="-128"/>
              </a:rPr>
              <a:t>Katika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kiini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aina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II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kuondoa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mfuko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uzazi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n-US" dirty="0" err="1" smtClean="0">
                <a:ea typeface="ＭＳ Ｐゴシック" pitchFamily="34" charset="-128"/>
              </a:rPr>
              <a:t>nusu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tishu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unganishi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inayozunguka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kwenye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mnara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kibofu</a:t>
            </a:r>
            <a:r>
              <a:rPr lang="en-US" dirty="0" smtClean="0">
                <a:ea typeface="ＭＳ Ｐゴシック" pitchFamily="34" charset="-128"/>
              </a:rPr>
              <a:t> (</a:t>
            </a:r>
            <a:r>
              <a:rPr lang="en-US" dirty="0" err="1" smtClean="0">
                <a:ea typeface="ＭＳ Ｐゴシック" pitchFamily="34" charset="-128"/>
              </a:rPr>
              <a:t>iliyoalamishwa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1), </a:t>
            </a:r>
            <a:r>
              <a:rPr lang="en-US" dirty="0" err="1" smtClean="0">
                <a:ea typeface="ＭＳ Ｐゴシック" pitchFamily="34" charset="-128"/>
              </a:rPr>
              <a:t>kano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kuu</a:t>
            </a:r>
            <a:r>
              <a:rPr lang="en-US" dirty="0" smtClean="0">
                <a:ea typeface="ＭＳ Ｐゴシック" pitchFamily="34" charset="-128"/>
              </a:rPr>
              <a:t> (</a:t>
            </a:r>
            <a:r>
              <a:rPr lang="en-US" dirty="0" err="1" smtClean="0">
                <a:ea typeface="ＭＳ Ｐゴシック" pitchFamily="34" charset="-128"/>
              </a:rPr>
              <a:t>iliyoalamishwa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2)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mnara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puru</a:t>
            </a:r>
            <a:r>
              <a:rPr lang="en-US" dirty="0" smtClean="0">
                <a:ea typeface="ＭＳ Ｐゴシック" pitchFamily="34" charset="-128"/>
              </a:rPr>
              <a:t> (</a:t>
            </a:r>
            <a:r>
              <a:rPr lang="en-US" dirty="0" err="1" smtClean="0">
                <a:ea typeface="ＭＳ Ｐゴシック" pitchFamily="34" charset="-128"/>
              </a:rPr>
              <a:t>ulioalamishwa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3) </a:t>
            </a:r>
            <a:r>
              <a:rPr lang="en-US" dirty="0" err="1" smtClean="0">
                <a:ea typeface="ＭＳ Ｐゴシック" pitchFamily="34" charset="-128"/>
              </a:rPr>
              <a:t>huondolewa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kama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kitengo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kimoja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pamoja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mfuko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uzazi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mlango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kizazi</a:t>
            </a:r>
            <a:r>
              <a:rPr lang="en-US" dirty="0" smtClean="0">
                <a:ea typeface="ＭＳ Ｐゴシック" pitchFamily="34" charset="-128"/>
              </a:rPr>
              <a:t>. </a:t>
            </a:r>
            <a:r>
              <a:rPr lang="en-US" dirty="0" err="1" smtClean="0">
                <a:ea typeface="ＭＳ Ｐゴシック" pitchFamily="34" charset="-128"/>
              </a:rPr>
              <a:t>Mstari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nukta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unaonyesha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mstari</a:t>
            </a:r>
            <a:r>
              <a:rPr lang="en-US" dirty="0" smtClean="0">
                <a:ea typeface="ＭＳ Ｐゴシック" pitchFamily="34" charset="-128"/>
              </a:rPr>
              <a:t> 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mkato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kiini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aina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II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kuondoa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mfuko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uzazi</a:t>
            </a:r>
            <a:r>
              <a:rPr lang="en-US" dirty="0" smtClean="0">
                <a:ea typeface="ＭＳ Ｐゴシック" pitchFamily="34" charset="-128"/>
              </a:rPr>
              <a:t>. 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err="1" smtClean="0">
                <a:ea typeface="ＭＳ Ｐゴシック" pitchFamily="34" charset="-128"/>
              </a:rPr>
              <a:t>Katika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kiini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aina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III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kuondoa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mfuko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uzazi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n-US" dirty="0" err="1" smtClean="0">
                <a:ea typeface="ＭＳ Ｐゴシック" pitchFamily="34" charset="-128"/>
              </a:rPr>
              <a:t>tishu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unganishi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kuhimili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mlango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kizazi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huweza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kuondolewa</a:t>
            </a:r>
            <a:r>
              <a:rPr lang="en-US" dirty="0" smtClean="0">
                <a:ea typeface="ＭＳ Ｐゴシック" pitchFamily="34" charset="-128"/>
              </a:rPr>
              <a:t>  </a:t>
            </a:r>
            <a:r>
              <a:rPr lang="en-US" dirty="0" err="1" smtClean="0">
                <a:ea typeface="ＭＳ Ｐゴシック" pitchFamily="34" charset="-128"/>
              </a:rPr>
              <a:t>kabisa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kukatwa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n-US" dirty="0" err="1" smtClean="0">
                <a:ea typeface="ＭＳ Ｐゴシック" pitchFamily="34" charset="-128"/>
              </a:rPr>
              <a:t>kama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ilivyoonyeshwa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hapa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mstari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usiosita</a:t>
            </a:r>
            <a:r>
              <a:rPr lang="en-US" dirty="0" smtClean="0">
                <a:ea typeface="ＭＳ Ｐゴシック" pitchFamily="34" charset="-128"/>
              </a:rPr>
              <a:t>. </a:t>
            </a:r>
          </a:p>
          <a:p>
            <a:pPr eaLnBrk="1" hangingPunct="1"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8352BED-A20D-4636-A067-E5165BD005ED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dirty="0" err="1" smtClean="0">
                <a:ea typeface="ＭＳ Ｐゴシック" pitchFamily="34" charset="-128"/>
              </a:rPr>
              <a:t>Katika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sehemu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hii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mwonekano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mbele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n-US" dirty="0" err="1" smtClean="0">
                <a:ea typeface="ＭＳ Ｐゴシック" pitchFamily="34" charset="-128"/>
              </a:rPr>
              <a:t>mstari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mkato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umeonyeshwa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mstari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nje</a:t>
            </a:r>
            <a:r>
              <a:rPr lang="en-US" dirty="0" smtClean="0">
                <a:ea typeface="ＭＳ Ｐゴシック" pitchFamily="34" charset="-128"/>
              </a:rPr>
              <a:t> 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kiini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aina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III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kuondoa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mfuko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uzazi</a:t>
            </a:r>
            <a:r>
              <a:rPr lang="en-US" dirty="0" smtClean="0">
                <a:ea typeface="ＭＳ Ｐゴシック" pitchFamily="34" charset="-128"/>
              </a:rPr>
              <a:t> ,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mstari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katikati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kiini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aina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II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kuondoa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mfuko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uzazi</a:t>
            </a:r>
            <a:r>
              <a:rPr lang="en-US" dirty="0" smtClean="0">
                <a:ea typeface="ＭＳ Ｐゴシック" pitchFamily="34" charset="-128"/>
              </a:rPr>
              <a:t>.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kiini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kuondoa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mlango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kizazi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n-US" dirty="0" err="1" smtClean="0">
                <a:ea typeface="ＭＳ Ｐゴシック" pitchFamily="34" charset="-128"/>
              </a:rPr>
              <a:t>mbinu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iliyofafanuliwa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GB" dirty="0" smtClean="0">
                <a:ea typeface="ＭＳ Ｐゴシック" pitchFamily="34" charset="-128"/>
              </a:rPr>
              <a:t>Daniel </a:t>
            </a:r>
            <a:r>
              <a:rPr lang="en-GB" dirty="0" err="1" smtClean="0">
                <a:ea typeface="ＭＳ Ｐゴシック" pitchFamily="34" charset="-128"/>
              </a:rPr>
              <a:t>Dargent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uhifadhi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mfuko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uzazi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n-US" dirty="0" err="1" smtClean="0">
                <a:ea typeface="ＭＳ Ｐゴシック" pitchFamily="34" charset="-128"/>
              </a:rPr>
              <a:t>umeonyeshwa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mstari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ndani</a:t>
            </a:r>
            <a:r>
              <a:rPr lang="en-US" dirty="0" smtClean="0">
                <a:ea typeface="ＭＳ Ｐゴシック" pitchFamily="34" charset="-128"/>
              </a:rPr>
              <a:t>. </a:t>
            </a:r>
          </a:p>
          <a:p>
            <a:pPr eaLnBrk="1" hangingPunct="1"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8F9E7BD-AFF5-4E14-AB85-F65182CFC49D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dirty="0" err="1" smtClean="0">
                <a:ea typeface="ＭＳ Ｐゴシック" pitchFamily="34" charset="-128"/>
              </a:rPr>
              <a:t>Sampuli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baada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aina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II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aina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III </a:t>
            </a:r>
            <a:r>
              <a:rPr lang="en-US" dirty="0" err="1" smtClean="0">
                <a:ea typeface="ＭＳ Ｐゴシック" pitchFamily="34" charset="-128"/>
              </a:rPr>
              <a:t>hutofautiana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mbinu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hii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baadaye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huruhusu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kuondolewa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mara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mbili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tishu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sehemu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inayopakana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mlango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kizazi</a:t>
            </a:r>
            <a:r>
              <a:rPr lang="en-US" dirty="0" smtClean="0">
                <a:ea typeface="ＭＳ Ｐゴシック" pitchFamily="34" charset="-128"/>
              </a:rPr>
              <a:t>. 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err="1" smtClean="0">
                <a:ea typeface="ＭＳ Ｐゴシック" pitchFamily="34" charset="-128"/>
              </a:rPr>
              <a:t>Katika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picha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pili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n-US" dirty="0" err="1" smtClean="0">
                <a:ea typeface="ＭＳ Ｐゴシック" pitchFamily="34" charset="-128"/>
              </a:rPr>
              <a:t>mishale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inaonyesha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mstari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mkato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pembeni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sehemu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inayopakana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mlango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kizazi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aina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III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kiini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kuondoa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mfuko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uzazi</a:t>
            </a:r>
            <a:r>
              <a:rPr lang="en-US" dirty="0" smtClean="0">
                <a:ea typeface="ＭＳ Ｐゴシック" pitchFamily="34" charset="-128"/>
              </a:rPr>
              <a:t>. </a:t>
            </a:r>
            <a:r>
              <a:rPr lang="en-US" dirty="0" err="1" smtClean="0">
                <a:ea typeface="ＭＳ Ｐゴシック" pitchFamily="34" charset="-128"/>
              </a:rPr>
              <a:t>Miundo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hii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pembeni</a:t>
            </a:r>
            <a:r>
              <a:rPr lang="en-US" dirty="0" smtClean="0">
                <a:ea typeface="ＭＳ Ｐゴシック" pitchFamily="34" charset="-128"/>
              </a:rPr>
              <a:t> 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sehemu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inayopakana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mlango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kizazi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huwa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fumwele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neva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kujitegemea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ambazo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zinalo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jukumu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muhimu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katika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kukimu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viungo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fupanyonga</a:t>
            </a:r>
            <a:r>
              <a:rPr lang="en-US" dirty="0" smtClean="0">
                <a:ea typeface="ＭＳ Ｐゴシック" pitchFamily="34" charset="-128"/>
              </a:rPr>
              <a:t>. </a:t>
            </a:r>
            <a:r>
              <a:rPr lang="en-US" dirty="0" err="1" smtClean="0">
                <a:ea typeface="ＭＳ Ｐゴシック" pitchFamily="34" charset="-128"/>
              </a:rPr>
              <a:t>Katika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kiini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aina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III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kawaida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kuondoa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mfuko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uzazi</a:t>
            </a:r>
            <a:r>
              <a:rPr lang="en-US" dirty="0" smtClean="0">
                <a:ea typeface="ＭＳ Ｐゴシック" pitchFamily="34" charset="-128"/>
              </a:rPr>
              <a:t> , </a:t>
            </a:r>
            <a:r>
              <a:rPr lang="en-US" dirty="0" err="1" smtClean="0">
                <a:ea typeface="ＭＳ Ｐゴシック" pitchFamily="34" charset="-128"/>
              </a:rPr>
              <a:t>fumwele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hizi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hukatwa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kiasi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fulani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n-US" dirty="0" err="1" smtClean="0">
                <a:ea typeface="ＭＳ Ｐゴシック" pitchFamily="34" charset="-128"/>
              </a:rPr>
              <a:t>jambo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ambalo</a:t>
            </a:r>
            <a:r>
              <a:rPr lang="en-US" dirty="0" smtClean="0">
                <a:ea typeface="ＭＳ Ｐゴシック" pitchFamily="34" charset="-128"/>
              </a:rPr>
              <a:t>  </a:t>
            </a:r>
            <a:r>
              <a:rPr lang="en-US" dirty="0" err="1" smtClean="0">
                <a:ea typeface="ＭＳ Ｐゴシック" pitchFamily="34" charset="-128"/>
              </a:rPr>
              <a:t>linaweza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kuongeza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hali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kuugua</a:t>
            </a:r>
            <a:r>
              <a:rPr lang="en-US" dirty="0" smtClean="0">
                <a:ea typeface="ＭＳ Ｐゴシック" pitchFamily="34" charset="-128"/>
              </a:rPr>
              <a:t>  </a:t>
            </a:r>
            <a:r>
              <a:rPr lang="en-US" dirty="0" err="1" smtClean="0">
                <a:ea typeface="ＭＳ Ｐゴシック" pitchFamily="34" charset="-128"/>
              </a:rPr>
              <a:t>inayohisiana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utendakazi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kibofu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n-US" dirty="0" err="1" smtClean="0">
                <a:ea typeface="ＭＳ Ｐゴシック" pitchFamily="34" charset="-128"/>
              </a:rPr>
              <a:t>puru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uke</a:t>
            </a:r>
            <a:r>
              <a:rPr lang="en-US" dirty="0" smtClean="0">
                <a:ea typeface="ＭＳ Ｐゴシック" pitchFamily="34" charset="-128"/>
              </a:rPr>
              <a:t>. </a:t>
            </a:r>
          </a:p>
          <a:p>
            <a:pPr eaLnBrk="1" hangingPunct="1"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2472FB-C896-4685-AC57-292B225E9FA6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dirty="0" err="1" smtClean="0">
                <a:ea typeface="ＭＳ Ｐゴシック" pitchFamily="34" charset="-128"/>
              </a:rPr>
              <a:t>Kiwango</a:t>
            </a:r>
            <a:r>
              <a:rPr lang="en-US" dirty="0" smtClean="0">
                <a:ea typeface="ＭＳ Ｐゴシック" pitchFamily="34" charset="-128"/>
              </a:rPr>
              <a:t> cha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kiini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kuondoa</a:t>
            </a:r>
            <a:r>
              <a:rPr lang="en-US" dirty="0" smtClean="0">
                <a:ea typeface="ＭＳ Ｐゴシック" pitchFamily="34" charset="-128"/>
              </a:rPr>
              <a:t>  </a:t>
            </a:r>
            <a:r>
              <a:rPr lang="en-US" dirty="0" err="1" smtClean="0">
                <a:ea typeface="ＭＳ Ｐゴシック" pitchFamily="34" charset="-128"/>
              </a:rPr>
              <a:t>mfuko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uzazi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huamuliwa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kibinafsi</a:t>
            </a:r>
            <a:r>
              <a:rPr lang="en-US" dirty="0" smtClean="0">
                <a:ea typeface="ＭＳ Ｐゴシック" pitchFamily="34" charset="-128"/>
              </a:rPr>
              <a:t>. </a:t>
            </a:r>
            <a:r>
              <a:rPr lang="en-US" dirty="0" err="1" smtClean="0">
                <a:ea typeface="ＭＳ Ｐゴシック" pitchFamily="34" charset="-128"/>
              </a:rPr>
              <a:t>Kanuni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msingi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kwamba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jinsi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uvimbe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unapokuwa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mkubwa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zaidi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n-US" dirty="0" err="1" smtClean="0">
                <a:ea typeface="ＭＳ Ｐゴシック" pitchFamily="34" charset="-128"/>
              </a:rPr>
              <a:t>ndivyo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utakapokuwa</a:t>
            </a:r>
            <a:r>
              <a:rPr lang="en-US" dirty="0" smtClean="0">
                <a:ea typeface="ＭＳ Ｐゴシック" pitchFamily="34" charset="-128"/>
              </a:rPr>
              <a:t> 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kiini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zaidi</a:t>
            </a:r>
            <a:r>
              <a:rPr lang="en-US" dirty="0" smtClean="0">
                <a:ea typeface="ＭＳ Ｐゴシック" pitchFamily="34" charset="-128"/>
              </a:rPr>
              <a:t>.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err="1" smtClean="0">
                <a:ea typeface="ＭＳ Ｐゴシック" pitchFamily="34" charset="-128"/>
              </a:rPr>
              <a:t>Upungufu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aina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III, </a:t>
            </a:r>
            <a:r>
              <a:rPr lang="en-US" dirty="0" err="1" smtClean="0">
                <a:ea typeface="ＭＳ Ｐゴシック" pitchFamily="34" charset="-128"/>
              </a:rPr>
              <a:t>hata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hivyo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n-US" dirty="0" err="1" smtClean="0">
                <a:ea typeface="ＭＳ Ｐゴシック" pitchFamily="34" charset="-128"/>
              </a:rPr>
              <a:t>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hali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kuugua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kibofu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puru</a:t>
            </a:r>
            <a:r>
              <a:rPr lang="en-US" dirty="0" smtClean="0">
                <a:ea typeface="ＭＳ Ｐゴシック" pitchFamily="34" charset="-128"/>
              </a:rPr>
              <a:t>.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kiini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aina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III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kuondoa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mfuko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uzazi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hubadilisha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kiasi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kikubwa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kiwango</a:t>
            </a:r>
            <a:r>
              <a:rPr lang="en-US" dirty="0" smtClean="0">
                <a:ea typeface="ＭＳ Ｐゴシック" pitchFamily="34" charset="-128"/>
              </a:rPr>
              <a:t> cha </a:t>
            </a:r>
            <a:r>
              <a:rPr lang="en-US" dirty="0" err="1" smtClean="0">
                <a:ea typeface="ＭＳ Ｐゴシック" pitchFamily="34" charset="-128"/>
              </a:rPr>
              <a:t>hisi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n-US" dirty="0" err="1" smtClean="0">
                <a:ea typeface="ＭＳ Ｐゴシック" pitchFamily="34" charset="-128"/>
              </a:rPr>
              <a:t>uwezo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ukubalifu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kipofu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husababisha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kutotengemaa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musuli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kipofu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detrusa</a:t>
            </a:r>
            <a:r>
              <a:rPr lang="en-US" dirty="0" smtClean="0">
                <a:ea typeface="ＭＳ Ｐゴシック" pitchFamily="34" charset="-128"/>
              </a:rPr>
              <a:t>. </a:t>
            </a:r>
            <a:r>
              <a:rPr lang="en-US" dirty="0" err="1" smtClean="0">
                <a:ea typeface="ＭＳ Ｐゴシック" pitchFamily="34" charset="-128"/>
              </a:rPr>
              <a:t>Miundo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sehemu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inayopakana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mlango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kizazi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kama</a:t>
            </a:r>
            <a:r>
              <a:rPr lang="en-US" dirty="0" smtClean="0">
                <a:ea typeface="ＭＳ Ｐゴシック" pitchFamily="34" charset="-128"/>
              </a:rPr>
              <a:t> vile </a:t>
            </a:r>
            <a:r>
              <a:rPr lang="en-US" dirty="0" err="1" smtClean="0">
                <a:ea typeface="ＭＳ Ｐゴシック" pitchFamily="34" charset="-128"/>
              </a:rPr>
              <a:t>mnara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kibofu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n-US" dirty="0" err="1" smtClean="0">
                <a:ea typeface="ＭＳ Ｐゴシック" pitchFamily="34" charset="-128"/>
              </a:rPr>
              <a:t>kano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kuu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mnara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puru</a:t>
            </a:r>
            <a:r>
              <a:rPr lang="en-US" dirty="0" smtClean="0">
                <a:ea typeface="ＭＳ Ｐゴシック" pitchFamily="34" charset="-128"/>
              </a:rPr>
              <a:t> (</a:t>
            </a:r>
            <a:r>
              <a:rPr lang="en-US" dirty="0" err="1" smtClean="0">
                <a:ea typeface="ＭＳ Ｐゴシック" pitchFamily="34" charset="-128"/>
              </a:rPr>
              <a:t>unaojulikana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pia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kama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kano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sakramu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mfuko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uzazi</a:t>
            </a:r>
            <a:r>
              <a:rPr lang="en-US" dirty="0" smtClean="0">
                <a:ea typeface="ＭＳ Ｐゴシック" pitchFamily="34" charset="-128"/>
              </a:rPr>
              <a:t>) </a:t>
            </a:r>
            <a:r>
              <a:rPr lang="en-US" dirty="0" err="1" smtClean="0">
                <a:ea typeface="ＭＳ Ｐゴシック" pitchFamily="34" charset="-128"/>
              </a:rPr>
              <a:t>huwa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sana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sana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neva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kujitegemea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mfumo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neva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kuazisha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mwitikio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kujitetea</a:t>
            </a:r>
            <a:r>
              <a:rPr lang="en-US" dirty="0" smtClean="0">
                <a:ea typeface="ＭＳ Ｐゴシック" pitchFamily="34" charset="-128"/>
              </a:rPr>
              <a:t> au </a:t>
            </a:r>
            <a:r>
              <a:rPr lang="en-US" dirty="0" err="1" smtClean="0">
                <a:ea typeface="ＭＳ Ｐゴシック" pitchFamily="34" charset="-128"/>
              </a:rPr>
              <a:t>kujisalimisha</a:t>
            </a:r>
            <a:r>
              <a:rPr lang="en-US" dirty="0" smtClean="0">
                <a:ea typeface="ＭＳ Ｐゴシック" pitchFamily="34" charset="-128"/>
              </a:rPr>
              <a:t> (sympathetic)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ule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kuanzisha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mwitikio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kupumzika</a:t>
            </a:r>
            <a:r>
              <a:rPr lang="en-US" dirty="0" smtClean="0">
                <a:ea typeface="ＭＳ Ｐゴシック" pitchFamily="34" charset="-128"/>
              </a:rPr>
              <a:t> au </a:t>
            </a:r>
            <a:r>
              <a:rPr lang="en-US" dirty="0" err="1" smtClean="0">
                <a:ea typeface="ＭＳ Ｐゴシック" pitchFamily="34" charset="-128"/>
              </a:rPr>
              <a:t>kumeng’enya</a:t>
            </a:r>
            <a:r>
              <a:rPr lang="en-US" dirty="0" smtClean="0">
                <a:ea typeface="ＭＳ Ｐゴシック" pitchFamily="34" charset="-128"/>
              </a:rPr>
              <a:t> (parasympathetic)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vitengo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neva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hisi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hisimwendo</a:t>
            </a:r>
            <a:r>
              <a:rPr lang="en-US" dirty="0" smtClean="0">
                <a:ea typeface="ＭＳ Ｐゴシック" pitchFamily="34" charset="-128"/>
              </a:rPr>
              <a:t>. </a:t>
            </a:r>
            <a:r>
              <a:rPr lang="en-US" dirty="0" err="1" smtClean="0"/>
              <a:t>Pleksasi</a:t>
            </a:r>
            <a:r>
              <a:rPr lang="en-US" dirty="0" smtClean="0"/>
              <a:t> </a:t>
            </a:r>
            <a:r>
              <a:rPr lang="en-US" dirty="0" err="1" smtClean="0"/>
              <a:t>ya</a:t>
            </a:r>
            <a:r>
              <a:rPr lang="en-US" dirty="0" smtClean="0"/>
              <a:t> </a:t>
            </a:r>
            <a:r>
              <a:rPr lang="en-US" dirty="0" err="1" smtClean="0"/>
              <a:t>eneo</a:t>
            </a:r>
            <a:r>
              <a:rPr lang="en-US" dirty="0" smtClean="0"/>
              <a:t> la </a:t>
            </a:r>
            <a:r>
              <a:rPr lang="en-US" dirty="0" err="1" smtClean="0"/>
              <a:t>chini</a:t>
            </a:r>
            <a:r>
              <a:rPr lang="en-US" dirty="0" smtClean="0"/>
              <a:t> la </a:t>
            </a:r>
            <a:r>
              <a:rPr lang="en-US" dirty="0" err="1" smtClean="0"/>
              <a:t>fumbatio</a:t>
            </a:r>
            <a:r>
              <a:rPr lang="en-US" dirty="0" smtClean="0"/>
              <a:t>  </a:t>
            </a:r>
            <a:r>
              <a:rPr lang="en-US" dirty="0" err="1" smtClean="0">
                <a:ea typeface="ＭＳ Ｐゴシック" pitchFamily="34" charset="-128"/>
              </a:rPr>
              <a:t>huwa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fumwele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neva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mfumo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kujitetea</a:t>
            </a:r>
            <a:r>
              <a:rPr lang="en-US" dirty="0" smtClean="0">
                <a:ea typeface="ＭＳ Ｐゴシック" pitchFamily="34" charset="-128"/>
              </a:rPr>
              <a:t> au </a:t>
            </a:r>
            <a:r>
              <a:rPr lang="en-US" dirty="0" err="1" smtClean="0">
                <a:ea typeface="ＭＳ Ｐゴシック" pitchFamily="34" charset="-128"/>
              </a:rPr>
              <a:t>kujisalimisha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hugawanyika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 </a:t>
            </a:r>
            <a:r>
              <a:rPr lang="en-US" dirty="0" err="1" smtClean="0">
                <a:ea typeface="ＭＳ Ｐゴシック" pitchFamily="34" charset="-128"/>
              </a:rPr>
              <a:t>upande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kushoto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kulia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neva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eneo</a:t>
            </a:r>
            <a:r>
              <a:rPr lang="en-US" dirty="0" smtClean="0">
                <a:ea typeface="ＭＳ Ｐゴシック" pitchFamily="34" charset="-128"/>
              </a:rPr>
              <a:t> la </a:t>
            </a:r>
            <a:r>
              <a:rPr lang="en-US" dirty="0" err="1" smtClean="0">
                <a:ea typeface="ＭＳ Ｐゴシック" pitchFamily="34" charset="-128"/>
              </a:rPr>
              <a:t>chini</a:t>
            </a:r>
            <a:r>
              <a:rPr lang="en-US" dirty="0" smtClean="0">
                <a:ea typeface="ＭＳ Ｐゴシック" pitchFamily="34" charset="-128"/>
              </a:rPr>
              <a:t> la </a:t>
            </a:r>
            <a:r>
              <a:rPr lang="en-US" dirty="0" err="1" smtClean="0">
                <a:ea typeface="ＭＳ Ｐゴシック" pitchFamily="34" charset="-128"/>
              </a:rPr>
              <a:t>fumbatio</a:t>
            </a:r>
            <a:r>
              <a:rPr lang="en-US" dirty="0" smtClean="0">
                <a:ea typeface="ＭＳ Ｐゴシック" pitchFamily="34" charset="-128"/>
              </a:rPr>
              <a:t>  </a:t>
            </a:r>
            <a:r>
              <a:rPr lang="en-US" dirty="0" err="1" smtClean="0">
                <a:ea typeface="ＭＳ Ｐゴシック" pitchFamily="34" charset="-128"/>
              </a:rPr>
              <a:t>chini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panda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aota</a:t>
            </a:r>
            <a:r>
              <a:rPr lang="en-US" dirty="0" smtClean="0">
                <a:ea typeface="ＭＳ Ｐゴシック" pitchFamily="34" charset="-128"/>
              </a:rPr>
              <a:t>. </a:t>
            </a:r>
            <a:r>
              <a:rPr lang="en-US" dirty="0" err="1" smtClean="0">
                <a:ea typeface="ＭＳ Ｐゴシック" pitchFamily="34" charset="-128"/>
              </a:rPr>
              <a:t>Inaweza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kusalimishwa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ukataji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makini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mnara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puru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n-US" dirty="0" err="1" smtClean="0">
                <a:ea typeface="ＭＳ Ｐゴシック" pitchFamily="34" charset="-128"/>
              </a:rPr>
              <a:t>kano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mnara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kibofu</a:t>
            </a:r>
            <a:r>
              <a:rPr lang="en-US" dirty="0" smtClean="0">
                <a:ea typeface="ＭＳ Ｐゴシック" pitchFamily="34" charset="-128"/>
              </a:rPr>
              <a:t>. 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err="1" smtClean="0">
                <a:ea typeface="ＭＳ Ｐゴシック" pitchFamily="34" charset="-128"/>
              </a:rPr>
              <a:t>Katika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picha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hii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n-US" dirty="0" err="1" smtClean="0">
                <a:ea typeface="ＭＳ Ｐゴシック" pitchFamily="34" charset="-128"/>
              </a:rPr>
              <a:t>mishale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inaonyesha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mkondo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pleksasi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eneo</a:t>
            </a:r>
            <a:r>
              <a:rPr lang="en-US" dirty="0" smtClean="0">
                <a:ea typeface="ＭＳ Ｐゴシック" pitchFamily="34" charset="-128"/>
              </a:rPr>
              <a:t> la </a:t>
            </a:r>
            <a:r>
              <a:rPr lang="en-US" dirty="0" err="1" smtClean="0">
                <a:ea typeface="ＭＳ Ｐゴシック" pitchFamily="34" charset="-128"/>
              </a:rPr>
              <a:t>chini</a:t>
            </a:r>
            <a:r>
              <a:rPr lang="en-US" dirty="0" smtClean="0">
                <a:ea typeface="ＭＳ Ｐゴシック" pitchFamily="34" charset="-128"/>
              </a:rPr>
              <a:t> la </a:t>
            </a:r>
            <a:r>
              <a:rPr lang="en-US" dirty="0" err="1" smtClean="0">
                <a:ea typeface="ＭＳ Ｐゴシック" pitchFamily="34" charset="-128"/>
              </a:rPr>
              <a:t>fumbatio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kupitia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panda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aota</a:t>
            </a:r>
            <a:r>
              <a:rPr lang="en-US" dirty="0" smtClean="0">
                <a:ea typeface="ＭＳ Ｐゴシック" pitchFamily="34" charset="-128"/>
              </a:rPr>
              <a:t>. </a:t>
            </a:r>
            <a:r>
              <a:rPr lang="en-GB" dirty="0" smtClean="0">
                <a:ea typeface="ＭＳ Ｐゴシック" pitchFamily="34" charset="-128"/>
              </a:rPr>
              <a:t> </a:t>
            </a:r>
            <a:endParaRPr lang="en-US" dirty="0" smtClean="0"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F674B64-F5FB-4E0C-913D-862326050135}" type="slidenum">
              <a:rPr lang="en-US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dirty="0" err="1" smtClean="0">
                <a:ea typeface="ＭＳ Ｐゴシック" pitchFamily="34" charset="-128"/>
              </a:rPr>
              <a:t>Kiwango</a:t>
            </a:r>
            <a:r>
              <a:rPr lang="en-US" dirty="0" smtClean="0">
                <a:ea typeface="ＭＳ Ｐゴシック" pitchFamily="34" charset="-128"/>
              </a:rPr>
              <a:t> cha </a:t>
            </a:r>
            <a:r>
              <a:rPr lang="en-US" dirty="0" err="1" smtClean="0">
                <a:ea typeface="ＭＳ Ｐゴシック" pitchFamily="34" charset="-128"/>
              </a:rPr>
              <a:t>ukataji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viungo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hivi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neva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kinaweza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kuhusishwa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kuhifadhi</a:t>
            </a:r>
            <a:r>
              <a:rPr lang="en-US" dirty="0" smtClean="0">
                <a:ea typeface="ＭＳ Ｐゴシック" pitchFamily="34" charset="-128"/>
              </a:rPr>
              <a:t> au </a:t>
            </a:r>
            <a:r>
              <a:rPr lang="en-US" dirty="0" err="1" smtClean="0">
                <a:ea typeface="ＭＳ Ｐゴシック" pitchFamily="34" charset="-128"/>
              </a:rPr>
              <a:t>kupoteza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utendakazi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maalum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kibofu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uchengelele</a:t>
            </a:r>
            <a:r>
              <a:rPr lang="en-US" dirty="0" smtClean="0">
                <a:ea typeface="ＭＳ Ｐゴシック" pitchFamily="34" charset="-128"/>
              </a:rPr>
              <a:t>. </a:t>
            </a:r>
            <a:r>
              <a:rPr lang="en-US" dirty="0" err="1" smtClean="0">
                <a:ea typeface="ＭＳ Ｐゴシック" pitchFamily="34" charset="-128"/>
              </a:rPr>
              <a:t>Tatizo</a:t>
            </a:r>
            <a:r>
              <a:rPr lang="en-US" dirty="0" smtClean="0">
                <a:ea typeface="ＭＳ Ｐゴシック" pitchFamily="34" charset="-128"/>
              </a:rPr>
              <a:t> la </a:t>
            </a:r>
            <a:r>
              <a:rPr lang="en-US" dirty="0" err="1" smtClean="0">
                <a:ea typeface="ＭＳ Ｐゴシック" pitchFamily="34" charset="-128"/>
              </a:rPr>
              <a:t>hali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kuugua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baada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linaweza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kuepukika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kiini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kuondoa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mfuko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uzazi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ambao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unasalimisha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neva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n-US" dirty="0" err="1" smtClean="0">
                <a:ea typeface="ＭＳ Ｐゴシック" pitchFamily="34" charset="-128"/>
              </a:rPr>
              <a:t>ambao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unahifadhi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sehemu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neva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mifumo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mwitikio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kujitetea</a:t>
            </a:r>
            <a:r>
              <a:rPr lang="en-US" dirty="0" smtClean="0">
                <a:ea typeface="ＭＳ Ｐゴシック" pitchFamily="34" charset="-128"/>
              </a:rPr>
              <a:t> au </a:t>
            </a:r>
            <a:r>
              <a:rPr lang="en-US" dirty="0" err="1" smtClean="0">
                <a:ea typeface="ＭＳ Ｐゴシック" pitchFamily="34" charset="-128"/>
              </a:rPr>
              <a:t>kujisalimisha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ule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mwitikio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kupumzika</a:t>
            </a:r>
            <a:r>
              <a:rPr lang="en-US" dirty="0" smtClean="0">
                <a:ea typeface="ＭＳ Ｐゴシック" pitchFamily="34" charset="-128"/>
              </a:rPr>
              <a:t> au </a:t>
            </a:r>
            <a:r>
              <a:rPr lang="en-US" dirty="0" err="1" smtClean="0">
                <a:ea typeface="ＭＳ Ｐゴシック" pitchFamily="34" charset="-128"/>
              </a:rPr>
              <a:t>kumeng’enya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ambazo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huhimili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kibofu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uchengelele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n-US" dirty="0" err="1" smtClean="0">
                <a:ea typeface="ＭＳ Ｐゴシック" pitchFamily="34" charset="-128"/>
              </a:rPr>
              <a:t>hasa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katika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sehemu</a:t>
            </a:r>
            <a:r>
              <a:rPr lang="en-US" dirty="0" smtClean="0">
                <a:ea typeface="ＭＳ Ｐゴシック" pitchFamily="34" charset="-128"/>
              </a:rPr>
              <a:t> 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mbali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kutoka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katikati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mnara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puru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n-US" dirty="0" err="1" smtClean="0">
                <a:ea typeface="ＭＳ Ｐゴシック" pitchFamily="34" charset="-128"/>
              </a:rPr>
              <a:t>kano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mnara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kibofu</a:t>
            </a:r>
            <a:r>
              <a:rPr lang="en-US" dirty="0" smtClean="0">
                <a:ea typeface="ＭＳ Ｐゴシック" pitchFamily="34" charset="-128"/>
              </a:rPr>
              <a:t>. Neva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eneo</a:t>
            </a:r>
            <a:r>
              <a:rPr lang="en-US" dirty="0" smtClean="0">
                <a:ea typeface="ＭＳ Ｐゴシック" pitchFamily="34" charset="-128"/>
              </a:rPr>
              <a:t> la </a:t>
            </a:r>
            <a:r>
              <a:rPr lang="en-US" dirty="0" err="1" smtClean="0">
                <a:ea typeface="ＭＳ Ｐゴシック" pitchFamily="34" charset="-128"/>
              </a:rPr>
              <a:t>chini</a:t>
            </a:r>
            <a:r>
              <a:rPr lang="en-US" dirty="0" smtClean="0">
                <a:ea typeface="ＭＳ Ｐゴシック" pitchFamily="34" charset="-128"/>
              </a:rPr>
              <a:t> la </a:t>
            </a:r>
            <a:r>
              <a:rPr lang="en-US" dirty="0" err="1" smtClean="0">
                <a:ea typeface="ＭＳ Ｐゴシック" pitchFamily="34" charset="-128"/>
              </a:rPr>
              <a:t>fumbatio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imealamishwa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mshale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samawati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n-US" dirty="0" err="1" smtClean="0">
                <a:ea typeface="ＭＳ Ｐゴシック" pitchFamily="34" charset="-128"/>
              </a:rPr>
              <a:t>shina</a:t>
            </a:r>
            <a:r>
              <a:rPr lang="en-US" dirty="0" smtClean="0">
                <a:ea typeface="ＭＳ Ｐゴシック" pitchFamily="34" charset="-128"/>
              </a:rPr>
              <a:t> la </a:t>
            </a:r>
            <a:r>
              <a:rPr lang="en-US" dirty="0" err="1" smtClean="0">
                <a:ea typeface="ＭＳ Ｐゴシック" pitchFamily="34" charset="-128"/>
              </a:rPr>
              <a:t>mfumo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mwitikio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kujitetea</a:t>
            </a:r>
            <a:r>
              <a:rPr lang="en-US" dirty="0" smtClean="0">
                <a:ea typeface="ＭＳ Ｐゴシック" pitchFamily="34" charset="-128"/>
              </a:rPr>
              <a:t> au </a:t>
            </a:r>
            <a:r>
              <a:rPr lang="en-US" dirty="0" err="1" smtClean="0">
                <a:ea typeface="ＭＳ Ｐゴシック" pitchFamily="34" charset="-128"/>
              </a:rPr>
              <a:t>kujisalimisha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mshale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mwekundu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neva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viungo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ndani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fupanyonga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mshale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mweusi</a:t>
            </a:r>
            <a:r>
              <a:rPr lang="en-US" dirty="0" smtClean="0">
                <a:ea typeface="ＭＳ Ｐゴシック" pitchFamily="34" charset="-128"/>
              </a:rPr>
              <a:t>.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kutumia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mbinu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kusalimisha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neva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utendakazi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kimwendo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kibofu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puru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huhifadhiwa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ukamilifu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utendakazi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hisi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unaweza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kurejeshwa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miongoni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wengi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wagonjwa</a:t>
            </a:r>
            <a:r>
              <a:rPr lang="en-US" dirty="0" smtClean="0">
                <a:ea typeface="ＭＳ Ｐゴシック" pitchFamily="34" charset="-128"/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801D9C3-21A0-413A-B657-92F246127DCE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wagonjwa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walio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saratani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mlango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kizazi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walio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uvimbe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msingi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chini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sm</a:t>
            </a:r>
            <a:r>
              <a:rPr lang="en-US" dirty="0" smtClean="0">
                <a:ea typeface="ＭＳ Ｐゴシック" pitchFamily="34" charset="-128"/>
              </a:rPr>
              <a:t> 4, </a:t>
            </a:r>
            <a:r>
              <a:rPr lang="en-US" dirty="0" err="1" smtClean="0">
                <a:ea typeface="ＭＳ Ｐゴシック" pitchFamily="34" charset="-128"/>
              </a:rPr>
              <a:t>vivimbe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limfu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vilivyothibitishwa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kihistopatholojia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kutokuwa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uvimbe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kutokuwa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uvamizi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ambatani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seli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uvimbe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mishipa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damu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limfu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n-US" dirty="0" err="1" smtClean="0">
                <a:ea typeface="ＭＳ Ｐゴシック" pitchFamily="34" charset="-128"/>
              </a:rPr>
              <a:t>kima</a:t>
            </a:r>
            <a:r>
              <a:rPr lang="en-US" dirty="0" smtClean="0">
                <a:ea typeface="ＭＳ Ｐゴシック" pitchFamily="34" charset="-128"/>
              </a:rPr>
              <a:t> cha </a:t>
            </a:r>
            <a:r>
              <a:rPr lang="en-US" dirty="0" err="1" smtClean="0">
                <a:ea typeface="ＭＳ Ｐゴシック" pitchFamily="34" charset="-128"/>
              </a:rPr>
              <a:t>kupona</a:t>
            </a:r>
            <a:r>
              <a:rPr lang="en-US" dirty="0" smtClean="0">
                <a:ea typeface="ＭＳ Ｐゴシック" pitchFamily="34" charset="-128"/>
              </a:rPr>
              <a:t> cha </a:t>
            </a:r>
            <a:r>
              <a:rPr lang="en-US" dirty="0" err="1" smtClean="0">
                <a:ea typeface="ＭＳ Ｐゴシック" pitchFamily="34" charset="-128"/>
              </a:rPr>
              <a:t>baada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asilimia</a:t>
            </a:r>
            <a:r>
              <a:rPr lang="en-US" dirty="0" smtClean="0">
                <a:ea typeface="ＭＳ Ｐゴシック" pitchFamily="34" charset="-128"/>
              </a:rPr>
              <a:t> 98. </a:t>
            </a:r>
            <a:r>
              <a:rPr lang="en-US" dirty="0" err="1" smtClean="0">
                <a:ea typeface="ＭＳ Ｐゴシック" pitchFamily="34" charset="-128"/>
              </a:rPr>
              <a:t>Wagonjwa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hawa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hivyo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wagonjwa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bora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kuweza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kufanyiwa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usimamizi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pekee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kiini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kuondoa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mfuko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kuzazi</a:t>
            </a:r>
            <a:r>
              <a:rPr lang="en-US" dirty="0" smtClean="0">
                <a:ea typeface="ＭＳ Ｐゴシック" pitchFamily="34" charset="-128"/>
              </a:rPr>
              <a:t>.  </a:t>
            </a:r>
          </a:p>
          <a:p>
            <a:pPr eaLnBrk="1" hangingPunct="1"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5380FA4-BDCF-4B2C-BA59-1CF1921B6E1E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dirty="0" err="1" smtClean="0">
                <a:ea typeface="ＭＳ Ｐゴシック" pitchFamily="34" charset="-128"/>
              </a:rPr>
              <a:t>Ugumu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 </a:t>
            </a:r>
            <a:r>
              <a:rPr lang="en-US" dirty="0" err="1" smtClean="0">
                <a:ea typeface="ＭＳ Ｐゴシック" pitchFamily="34" charset="-128"/>
              </a:rPr>
              <a:t>mapema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huwa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pamoja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utokaji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damu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n-US" dirty="0" err="1" smtClean="0">
                <a:ea typeface="ＭＳ Ｐゴシック" pitchFamily="34" charset="-128"/>
              </a:rPr>
              <a:t>nasuri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ureta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uke</a:t>
            </a:r>
            <a:r>
              <a:rPr lang="en-US" dirty="0" smtClean="0">
                <a:ea typeface="ＭＳ Ｐゴシック" pitchFamily="34" charset="-128"/>
              </a:rPr>
              <a:t> au </a:t>
            </a:r>
            <a:r>
              <a:rPr lang="en-US" dirty="0" err="1" smtClean="0">
                <a:ea typeface="ＭＳ Ｐゴシック" pitchFamily="34" charset="-128"/>
              </a:rPr>
              <a:t>kibofu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uke</a:t>
            </a:r>
            <a:r>
              <a:rPr lang="en-US" dirty="0" smtClean="0">
                <a:ea typeface="ＭＳ Ｐゴシック" pitchFamily="34" charset="-128"/>
              </a:rPr>
              <a:t> (</a:t>
            </a:r>
            <a:r>
              <a:rPr lang="en-US" dirty="0" err="1" smtClean="0">
                <a:ea typeface="ＭＳ Ｐゴシック" pitchFamily="34" charset="-128"/>
              </a:rPr>
              <a:t>katika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asilimia</a:t>
            </a:r>
            <a:r>
              <a:rPr lang="en-US" dirty="0" smtClean="0">
                <a:ea typeface="ＭＳ Ｐゴシック" pitchFamily="34" charset="-128"/>
              </a:rPr>
              <a:t> 2.6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wagonjwa</a:t>
            </a:r>
            <a:r>
              <a:rPr lang="en-US" dirty="0" smtClean="0">
                <a:ea typeface="ＭＳ Ｐゴシック" pitchFamily="34" charset="-128"/>
              </a:rPr>
              <a:t>) </a:t>
            </a:r>
            <a:r>
              <a:rPr lang="en-US" dirty="0" err="1" smtClean="0">
                <a:ea typeface="ＭＳ Ｐゴシック" pitchFamily="34" charset="-128"/>
              </a:rPr>
              <a:t>mvilio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damu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kwenye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ateri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mapafu</a:t>
            </a:r>
            <a:r>
              <a:rPr lang="en-US" dirty="0" smtClean="0">
                <a:ea typeface="ＭＳ Ｐゴシック" pitchFamily="34" charset="-128"/>
              </a:rPr>
              <a:t> (</a:t>
            </a:r>
            <a:r>
              <a:rPr lang="en-US" dirty="0" err="1" smtClean="0">
                <a:ea typeface="ＭＳ Ｐゴシック" pitchFamily="34" charset="-128"/>
              </a:rPr>
              <a:t>katika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asilimia</a:t>
            </a:r>
            <a:r>
              <a:rPr lang="en-US" dirty="0" smtClean="0">
                <a:ea typeface="ＭＳ Ｐゴシック" pitchFamily="34" charset="-128"/>
              </a:rPr>
              <a:t> 1.8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wagonjwa</a:t>
            </a:r>
            <a:r>
              <a:rPr lang="en-US" dirty="0" smtClean="0">
                <a:ea typeface="ＭＳ Ｐゴシック" pitchFamily="34" charset="-128"/>
              </a:rPr>
              <a:t>),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maambukizi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baada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takriban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asilimia</a:t>
            </a:r>
            <a:r>
              <a:rPr lang="en-US" dirty="0" smtClean="0">
                <a:ea typeface="ＭＳ Ｐゴシック" pitchFamily="34" charset="-128"/>
              </a:rPr>
              <a:t> 10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wagonjwa</a:t>
            </a:r>
            <a:r>
              <a:rPr lang="en-US" dirty="0" smtClean="0">
                <a:ea typeface="ＭＳ Ｐゴシック" pitchFamily="34" charset="-128"/>
              </a:rPr>
              <a:t>.  </a:t>
            </a:r>
            <a:r>
              <a:rPr lang="en-US" dirty="0" err="1" smtClean="0">
                <a:ea typeface="ＭＳ Ｐゴシック" pitchFamily="34" charset="-128"/>
              </a:rPr>
              <a:t>Uzuiaji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uchengelele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mdogo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unao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matukio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asilimia</a:t>
            </a:r>
            <a:r>
              <a:rPr lang="en-US" dirty="0" smtClean="0">
                <a:ea typeface="ＭＳ Ｐゴシック" pitchFamily="34" charset="-128"/>
              </a:rPr>
              <a:t> 5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hutokea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mara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nyingi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baada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kuwekwa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mnururisho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kabla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au </a:t>
            </a:r>
            <a:r>
              <a:rPr lang="en-US" dirty="0" err="1" smtClean="0">
                <a:ea typeface="ＭＳ Ｐゴシック" pitchFamily="34" charset="-128"/>
              </a:rPr>
              <a:t>kufanyiwa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tibaredio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saidizi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baada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.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err="1" smtClean="0">
                <a:ea typeface="ＭＳ Ｐゴシック" pitchFamily="34" charset="-128"/>
              </a:rPr>
              <a:t>Wakilinganishwa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wagonjwa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walio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umri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mdogo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zaidi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n-US" dirty="0" err="1" smtClean="0">
                <a:ea typeface="ＭＳ Ｐゴシック" pitchFamily="34" charset="-128"/>
              </a:rPr>
              <a:t>wanawake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walio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umri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zaidi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miaka</a:t>
            </a:r>
            <a:r>
              <a:rPr lang="en-US" dirty="0" smtClean="0">
                <a:ea typeface="ＭＳ Ｐゴシック" pitchFamily="34" charset="-128"/>
              </a:rPr>
              <a:t> 65 </a:t>
            </a:r>
            <a:r>
              <a:rPr lang="en-US" dirty="0" err="1" smtClean="0">
                <a:ea typeface="ＭＳ Ｐゴシック" pitchFamily="34" charset="-128"/>
              </a:rPr>
              <a:t>hawaonyeshi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hali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kuugua</a:t>
            </a:r>
            <a:r>
              <a:rPr lang="en-US" dirty="0" smtClean="0">
                <a:ea typeface="ＭＳ Ｐゴシック" pitchFamily="34" charset="-128"/>
              </a:rPr>
              <a:t> au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kifo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iliyoongezeka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baada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kiini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kuondoa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mfuko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uzazi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kupitia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fumbatio</a:t>
            </a:r>
            <a:r>
              <a:rPr lang="en-US" dirty="0" smtClean="0">
                <a:ea typeface="ＭＳ Ｐゴシック" pitchFamily="34" charset="-128"/>
              </a:rPr>
              <a:t>.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kiini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kuondoa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mlango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kizazi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kima</a:t>
            </a:r>
            <a:r>
              <a:rPr lang="en-US" dirty="0" smtClean="0">
                <a:ea typeface="ＭＳ Ｐゴシック" pitchFamily="34" charset="-128"/>
              </a:rPr>
              <a:t> cha </a:t>
            </a:r>
            <a:r>
              <a:rPr lang="en-US" dirty="0" err="1" smtClean="0">
                <a:ea typeface="ＭＳ Ｐゴシック" pitchFamily="34" charset="-128"/>
              </a:rPr>
              <a:t>chini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zaidi</a:t>
            </a:r>
            <a:r>
              <a:rPr lang="en-US" dirty="0" smtClean="0">
                <a:ea typeface="ＭＳ Ｐゴシック" pitchFamily="34" charset="-128"/>
              </a:rPr>
              <a:t> cha </a:t>
            </a:r>
            <a:r>
              <a:rPr lang="en-US" dirty="0" err="1" smtClean="0">
                <a:ea typeface="ＭＳ Ｐゴシック" pitchFamily="34" charset="-128"/>
              </a:rPr>
              <a:t>kuugua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wakati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baada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kuliko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kiini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kawaida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kuondoa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mfuko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uzazi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kupitia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fumbatio</a:t>
            </a:r>
            <a:r>
              <a:rPr lang="en-US" dirty="0" smtClean="0">
                <a:ea typeface="ＭＳ Ｐゴシック" pitchFamily="34" charset="-128"/>
              </a:rPr>
              <a:t>. </a:t>
            </a:r>
          </a:p>
          <a:p>
            <a:pPr eaLnBrk="1" hangingPunct="1"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7D155BD-7BD1-43D9-8E8B-033863649824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dirty="0" err="1" smtClean="0">
                <a:ea typeface="ＭＳ Ｐゴシック" pitchFamily="34" charset="-128"/>
              </a:rPr>
              <a:t>Kupatikana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limbikizo</a:t>
            </a:r>
            <a:r>
              <a:rPr lang="en-US" dirty="0" smtClean="0">
                <a:ea typeface="ＭＳ Ｐゴシック" pitchFamily="34" charset="-128"/>
              </a:rPr>
              <a:t> la </a:t>
            </a:r>
            <a:r>
              <a:rPr lang="en-US" dirty="0" err="1" smtClean="0">
                <a:ea typeface="ＭＳ Ｐゴシック" pitchFamily="34" charset="-128"/>
              </a:rPr>
              <a:t>limfu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mahali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palipoondolewa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kivimbe</a:t>
            </a:r>
            <a:r>
              <a:rPr lang="en-US" dirty="0" smtClean="0">
                <a:ea typeface="ＭＳ Ｐゴシック" pitchFamily="34" charset="-128"/>
              </a:rPr>
              <a:t> cha </a:t>
            </a:r>
            <a:r>
              <a:rPr lang="en-US" dirty="0" err="1" smtClean="0">
                <a:ea typeface="ＭＳ Ｐゴシック" pitchFamily="34" charset="-128"/>
              </a:rPr>
              <a:t>limfu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matatizo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yanayohusiana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utendakazi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kibofu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yanaweza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kutokea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kwenye</a:t>
            </a:r>
            <a:r>
              <a:rPr lang="en-US" dirty="0" smtClean="0">
                <a:ea typeface="ＭＳ Ｐゴシック" pitchFamily="34" charset="-128"/>
              </a:rPr>
              <a:t> wiki </a:t>
            </a:r>
            <a:r>
              <a:rPr lang="en-US" dirty="0" err="1" smtClean="0">
                <a:ea typeface="ＭＳ Ｐゴシック" pitchFamily="34" charset="-128"/>
              </a:rPr>
              <a:t>chache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za</a:t>
            </a:r>
            <a:r>
              <a:rPr lang="en-US" dirty="0" smtClean="0">
                <a:ea typeface="ＭＳ Ｐゴシック" pitchFamily="34" charset="-128"/>
              </a:rPr>
              <a:t> kwanza </a:t>
            </a:r>
            <a:r>
              <a:rPr lang="en-US" dirty="0" err="1" smtClean="0">
                <a:ea typeface="ＭＳ Ｐゴシック" pitchFamily="34" charset="-128"/>
              </a:rPr>
              <a:t>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baada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. </a:t>
            </a:r>
            <a:r>
              <a:rPr lang="en-US" dirty="0" err="1" smtClean="0">
                <a:ea typeface="ＭＳ Ｐゴシック" pitchFamily="34" charset="-128"/>
              </a:rPr>
              <a:t>Hii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inaweza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kuepukika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kuwacha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mikato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utando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fumbatio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bila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kuishona</a:t>
            </a:r>
            <a:r>
              <a:rPr lang="en-US" dirty="0" smtClean="0">
                <a:ea typeface="ＭＳ Ｐゴシック" pitchFamily="34" charset="-128"/>
              </a:rPr>
              <a:t> . </a:t>
            </a:r>
            <a:r>
              <a:rPr lang="en-US" dirty="0" err="1" smtClean="0">
                <a:ea typeface="ＭＳ Ｐゴシック" pitchFamily="34" charset="-128"/>
              </a:rPr>
              <a:t>Hii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huwezesha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mtiririsho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limfu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ndani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fumbatio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hivyo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kupunguza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kupatikana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limbikizo</a:t>
            </a:r>
            <a:r>
              <a:rPr lang="en-US" dirty="0" smtClean="0">
                <a:ea typeface="ＭＳ Ｐゴシック" pitchFamily="34" charset="-128"/>
              </a:rPr>
              <a:t> la </a:t>
            </a:r>
            <a:r>
              <a:rPr lang="en-US" dirty="0" err="1" smtClean="0">
                <a:ea typeface="ＭＳ Ｐゴシック" pitchFamily="34" charset="-128"/>
              </a:rPr>
              <a:t>limfu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mahali</a:t>
            </a:r>
            <a:r>
              <a:rPr lang="en-US" dirty="0" smtClean="0">
                <a:ea typeface="ＭＳ Ｐゴシック" pitchFamily="34" charset="-128"/>
              </a:rPr>
              <a:t> pa </a:t>
            </a:r>
            <a:r>
              <a:rPr lang="en-US" dirty="0" err="1" smtClean="0">
                <a:ea typeface="ＭＳ Ｐゴシック" pitchFamily="34" charset="-128"/>
              </a:rPr>
              <a:t>kuondolewa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kivimbe</a:t>
            </a:r>
            <a:r>
              <a:rPr lang="en-US" dirty="0" smtClean="0">
                <a:ea typeface="ＭＳ Ｐゴシック" pitchFamily="34" charset="-128"/>
              </a:rPr>
              <a:t> cha </a:t>
            </a:r>
            <a:r>
              <a:rPr lang="en-US" dirty="0" err="1" smtClean="0">
                <a:ea typeface="ＭＳ Ｐゴシック" pitchFamily="34" charset="-128"/>
              </a:rPr>
              <a:t>limfu</a:t>
            </a:r>
            <a:r>
              <a:rPr lang="en-US" dirty="0" smtClean="0">
                <a:ea typeface="ＭＳ Ｐゴシック" pitchFamily="34" charset="-128"/>
              </a:rPr>
              <a:t>. 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err="1" smtClean="0">
                <a:ea typeface="ＭＳ Ｐゴシック" pitchFamily="34" charset="-128"/>
              </a:rPr>
              <a:t>Hitilafu</a:t>
            </a:r>
            <a:r>
              <a:rPr lang="en-US" dirty="0" smtClean="0">
                <a:ea typeface="ＭＳ Ｐゴシック" pitchFamily="34" charset="-128"/>
              </a:rPr>
              <a:t> kali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utendakazi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kibofu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inaweza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kuzuiliwa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kuingiza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katheta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kupitia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mfupa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kinena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mazoezi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kibofu</a:t>
            </a:r>
            <a:r>
              <a:rPr lang="en-US" dirty="0" smtClean="0">
                <a:ea typeface="ＭＳ Ｐゴシック" pitchFamily="34" charset="-128"/>
              </a:rPr>
              <a:t>. </a:t>
            </a:r>
            <a:r>
              <a:rPr lang="en-US" dirty="0" err="1" smtClean="0">
                <a:ea typeface="ＭＳ Ｐゴシック" pitchFamily="34" charset="-128"/>
              </a:rPr>
              <a:t>Wakati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kuunganishwa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katheta</a:t>
            </a:r>
            <a:r>
              <a:rPr lang="en-US" dirty="0" smtClean="0">
                <a:ea typeface="ＭＳ Ｐゴシック" pitchFamily="34" charset="-128"/>
              </a:rPr>
              <a:t>  </a:t>
            </a:r>
            <a:r>
              <a:rPr lang="en-US" dirty="0" err="1" smtClean="0">
                <a:ea typeface="ＭＳ Ｐゴシック" pitchFamily="34" charset="-128"/>
              </a:rPr>
              <a:t>kunakatizwa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wakati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mazoezi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kibofu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n-US" dirty="0" err="1" smtClean="0">
                <a:ea typeface="ＭＳ Ｐゴシック" pitchFamily="34" charset="-128"/>
              </a:rPr>
              <a:t>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muhimu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kuhakikisha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kwamba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juzuu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kujaza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kibofu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haizidi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sentimita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mchemraba</a:t>
            </a:r>
            <a:r>
              <a:rPr lang="en-US" dirty="0" smtClean="0">
                <a:ea typeface="ＭＳ Ｐゴシック" pitchFamily="34" charset="-128"/>
              </a:rPr>
              <a:t> 400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kwamba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juzuu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masazo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mkojo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chini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ml 75 </a:t>
            </a:r>
            <a:r>
              <a:rPr lang="en-US" dirty="0" err="1" smtClean="0">
                <a:ea typeface="ＭＳ Ｐゴシック" pitchFamily="34" charset="-128"/>
              </a:rPr>
              <a:t>imeweza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kufikiwa</a:t>
            </a:r>
            <a:r>
              <a:rPr lang="en-US" dirty="0" smtClean="0">
                <a:ea typeface="ＭＳ Ｐゴシック" pitchFamily="34" charset="-128"/>
              </a:rPr>
              <a:t>. </a:t>
            </a:r>
            <a:r>
              <a:rPr lang="en-US" dirty="0" err="1" smtClean="0">
                <a:ea typeface="ＭＳ Ｐゴシック" pitchFamily="34" charset="-128"/>
              </a:rPr>
              <a:t>Hitilafu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mkojo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inaweza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kupunguzwa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mbinu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kusalimisha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neva</a:t>
            </a:r>
            <a:r>
              <a:rPr lang="en-US" dirty="0" smtClean="0">
                <a:ea typeface="ＭＳ Ｐゴシック" pitchFamily="34" charset="-128"/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5F36766-9953-4300-969C-DEF26A06EF48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kiini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kuondoa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mlango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kizazi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ulianzishwa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Daniel </a:t>
            </a:r>
            <a:r>
              <a:rPr lang="en-US" dirty="0" err="1" smtClean="0">
                <a:ea typeface="ＭＳ Ｐゴシック" pitchFamily="34" charset="-128"/>
              </a:rPr>
              <a:t>mwisho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mwisho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karne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iliyopita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kama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kuhifadhi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uwezo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kuzaa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n-US" dirty="0" err="1" smtClean="0">
                <a:ea typeface="ＭＳ Ｐゴシック" pitchFamily="34" charset="-128"/>
              </a:rPr>
              <a:t>katika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maarifa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kwamba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wagonjwa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walio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vivimbe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limfu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ambavyo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havina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maambukizi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saratani</a:t>
            </a:r>
            <a:r>
              <a:rPr lang="en-US" dirty="0" smtClean="0">
                <a:ea typeface="ＭＳ Ｐゴシック" pitchFamily="34" charset="-128"/>
              </a:rPr>
              <a:t>  </a:t>
            </a:r>
            <a:r>
              <a:rPr lang="en-US" dirty="0" err="1" smtClean="0">
                <a:ea typeface="ＭＳ Ｐゴシック" pitchFamily="34" charset="-128"/>
              </a:rPr>
              <a:t>vamizi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mapema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mlango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kizazi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wanao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ubashiri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bora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zaidi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maendeleo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ugonjwa</a:t>
            </a:r>
            <a:r>
              <a:rPr lang="en-US" dirty="0" smtClean="0">
                <a:ea typeface="ＭＳ Ｐゴシック" pitchFamily="34" charset="-128"/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C8A9ABF-845F-4364-87D0-FAF0ADC6C911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 err="1" smtClean="0">
                <a:ea typeface="ＭＳ Ｐゴシック" pitchFamily="34" charset="-128"/>
              </a:rPr>
              <a:t>Seti</a:t>
            </a:r>
            <a:r>
              <a:rPr lang="en-US" dirty="0" smtClean="0">
                <a:ea typeface="ＭＳ Ｐゴシック" pitchFamily="34" charset="-128"/>
              </a:rPr>
              <a:t>  </a:t>
            </a:r>
            <a:r>
              <a:rPr lang="en-US" dirty="0" err="1" smtClean="0">
                <a:ea typeface="ＭＳ Ｐゴシック" pitchFamily="34" charset="-128"/>
              </a:rPr>
              <a:t>hii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slaidi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itazungumzia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kama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tiba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saratani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mlango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kizazi</a:t>
            </a:r>
            <a:r>
              <a:rPr lang="en-US" dirty="0" smtClean="0">
                <a:ea typeface="ＭＳ Ｐゴシック" pitchFamily="34" charset="-128"/>
              </a:rPr>
              <a:t>.</a:t>
            </a:r>
            <a:r>
              <a:rPr lang="en-GB" dirty="0" smtClean="0">
                <a:ea typeface="ＭＳ Ｐゴシック" pitchFamily="34" charset="-128"/>
              </a:rPr>
              <a:t> </a:t>
            </a:r>
          </a:p>
          <a:p>
            <a:pPr eaLnBrk="1" hangingPunct="1">
              <a:spcBef>
                <a:spcPct val="0"/>
              </a:spcBef>
            </a:pPr>
            <a:endParaRPr lang="en-GB" dirty="0" smtClean="0"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GB" dirty="0" smtClean="0"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A9E26BF-2D40-44D4-9155-34A943CA83DD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dirty="0" err="1" smtClean="0">
                <a:ea typeface="ＭＳ Ｐゴシック" pitchFamily="34" charset="-128"/>
              </a:rPr>
              <a:t>Ugunduzi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vivimbe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limfu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visivyo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maambukizi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uvimbe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unapofanywa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n-US" dirty="0" err="1" smtClean="0">
                <a:ea typeface="ＭＳ Ｐゴシック" pitchFamily="34" charset="-128"/>
              </a:rPr>
              <a:t>theluthi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mbili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chini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mlango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kizazi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huweza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kukatwa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huku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kukiwa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sijafu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toshelevu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uke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vilevile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sehemu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kati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minara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puru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sehemu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inayopakana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mlango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kizazi</a:t>
            </a:r>
            <a:r>
              <a:rPr lang="en-US" dirty="0" smtClean="0">
                <a:ea typeface="ＭＳ Ｐゴシック" pitchFamily="34" charset="-128"/>
              </a:rPr>
              <a:t>. </a:t>
            </a:r>
            <a:r>
              <a:rPr lang="en-US" dirty="0" err="1" smtClean="0">
                <a:ea typeface="ＭＳ Ｐゴシック" pitchFamily="34" charset="-128"/>
              </a:rPr>
              <a:t>Kingo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ukataji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zisizo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uvimbe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masazo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urefu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mlango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kizazi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mm 7-8 </a:t>
            </a:r>
            <a:r>
              <a:rPr lang="en-US" dirty="0" err="1" smtClean="0">
                <a:ea typeface="ＭＳ Ｐゴシック" pitchFamily="34" charset="-128"/>
              </a:rPr>
              <a:t>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mahitaji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lazima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uwekaji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mshono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kudumu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ukadiriaji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uke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hadi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kwenye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kisiki</a:t>
            </a:r>
            <a:r>
              <a:rPr lang="en-US" dirty="0" smtClean="0">
                <a:ea typeface="ＭＳ Ｐゴシック" pitchFamily="34" charset="-128"/>
              </a:rPr>
              <a:t> cha </a:t>
            </a:r>
            <a:r>
              <a:rPr lang="en-US" dirty="0" err="1" smtClean="0">
                <a:ea typeface="ＭＳ Ｐゴシック" pitchFamily="34" charset="-128"/>
              </a:rPr>
              <a:t>mlango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kizazi</a:t>
            </a:r>
            <a:r>
              <a:rPr lang="en-US" dirty="0" smtClean="0">
                <a:ea typeface="ＭＳ Ｐゴシック" pitchFamily="34" charset="-128"/>
              </a:rPr>
              <a:t>.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hivyo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huwa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njia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pekee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inayowezekana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kujifungua</a:t>
            </a:r>
            <a:r>
              <a:rPr lang="en-US" dirty="0" smtClean="0">
                <a:ea typeface="ＭＳ Ｐゴシック" pitchFamily="34" charset="-128"/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A65201B-62D6-4E7F-8A8F-16CAC3A565BC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err="1" smtClean="0"/>
              <a:t>Wagonjwa</a:t>
            </a:r>
            <a:r>
              <a:rPr lang="en-US" dirty="0" smtClean="0"/>
              <a:t> </a:t>
            </a:r>
            <a:r>
              <a:rPr lang="en-US" dirty="0" err="1" smtClean="0"/>
              <a:t>wanaofaa</a:t>
            </a:r>
            <a:r>
              <a:rPr lang="en-US" dirty="0" smtClean="0"/>
              <a:t> </a:t>
            </a:r>
            <a:r>
              <a:rPr lang="en-US" dirty="0" err="1" smtClean="0"/>
              <a:t>zaidi</a:t>
            </a:r>
            <a:r>
              <a:rPr lang="en-US" dirty="0" smtClean="0"/>
              <a:t> </a:t>
            </a:r>
            <a:r>
              <a:rPr lang="en-US" dirty="0" err="1" smtClean="0"/>
              <a:t>kwa</a:t>
            </a:r>
            <a:r>
              <a:rPr lang="en-US" dirty="0" smtClean="0"/>
              <a:t> </a:t>
            </a:r>
            <a:r>
              <a:rPr lang="en-US" dirty="0" err="1" smtClean="0"/>
              <a:t>upasuaji</a:t>
            </a:r>
            <a:r>
              <a:rPr lang="en-US" dirty="0" smtClean="0"/>
              <a:t> </a:t>
            </a:r>
            <a:r>
              <a:rPr lang="en-US" dirty="0" err="1" smtClean="0"/>
              <a:t>wa</a:t>
            </a:r>
            <a:r>
              <a:rPr lang="en-US" dirty="0" smtClean="0"/>
              <a:t> </a:t>
            </a:r>
            <a:r>
              <a:rPr lang="en-US" dirty="0" err="1" smtClean="0"/>
              <a:t>kuondoa</a:t>
            </a:r>
            <a:r>
              <a:rPr lang="en-US" dirty="0" smtClean="0"/>
              <a:t> </a:t>
            </a:r>
            <a:r>
              <a:rPr lang="en-US" dirty="0" err="1" smtClean="0"/>
              <a:t>mlango</a:t>
            </a:r>
            <a:r>
              <a:rPr lang="en-US" dirty="0" smtClean="0"/>
              <a:t> </a:t>
            </a:r>
            <a:r>
              <a:rPr lang="en-US" dirty="0" err="1" smtClean="0"/>
              <a:t>wa</a:t>
            </a:r>
            <a:r>
              <a:rPr lang="en-US" dirty="0" smtClean="0"/>
              <a:t> </a:t>
            </a:r>
            <a:r>
              <a:rPr lang="en-US" dirty="0" err="1" smtClean="0"/>
              <a:t>kizazi</a:t>
            </a:r>
            <a:r>
              <a:rPr lang="en-US" dirty="0" smtClean="0"/>
              <a:t> </a:t>
            </a:r>
            <a:r>
              <a:rPr lang="en-US" dirty="0" err="1" smtClean="0"/>
              <a:t>ni</a:t>
            </a:r>
            <a:r>
              <a:rPr lang="en-US" dirty="0" smtClean="0"/>
              <a:t> </a:t>
            </a:r>
            <a:r>
              <a:rPr lang="en-US" dirty="0" err="1" smtClean="0"/>
              <a:t>wagonjwa</a:t>
            </a:r>
            <a:r>
              <a:rPr lang="en-US" dirty="0" smtClean="0"/>
              <a:t> </a:t>
            </a:r>
            <a:r>
              <a:rPr lang="en-US" dirty="0" err="1" smtClean="0"/>
              <a:t>walio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 </a:t>
            </a:r>
            <a:r>
              <a:rPr lang="en-GB" dirty="0" smtClean="0"/>
              <a:t>pT1A1 L1, pT1A2, pT1B1&lt; </a:t>
            </a:r>
            <a:r>
              <a:rPr lang="en-GB" dirty="0" err="1" smtClean="0"/>
              <a:t>sm</a:t>
            </a:r>
            <a:r>
              <a:rPr lang="en-GB" dirty="0" smtClean="0"/>
              <a:t> 2,</a:t>
            </a:r>
            <a:r>
              <a:rPr lang="en-US" dirty="0" smtClean="0"/>
              <a:t> </a:t>
            </a:r>
            <a:r>
              <a:rPr lang="en-US" dirty="0" err="1" smtClean="0"/>
              <a:t>bila</a:t>
            </a:r>
            <a:r>
              <a:rPr lang="en-US" dirty="0" smtClean="0"/>
              <a:t> </a:t>
            </a:r>
            <a:r>
              <a:rPr lang="en-US" dirty="0" err="1" smtClean="0"/>
              <a:t>ya</a:t>
            </a:r>
            <a:r>
              <a:rPr lang="en-US" dirty="0" smtClean="0"/>
              <a:t> </a:t>
            </a:r>
            <a:r>
              <a:rPr lang="en-US" dirty="0" err="1" smtClean="0"/>
              <a:t>uvamizi</a:t>
            </a:r>
            <a:r>
              <a:rPr lang="en-US" dirty="0" smtClean="0"/>
              <a:t> </a:t>
            </a:r>
            <a:r>
              <a:rPr lang="en-US" dirty="0" err="1" smtClean="0"/>
              <a:t>kwenye</a:t>
            </a:r>
            <a:r>
              <a:rPr lang="en-US" dirty="0" smtClean="0"/>
              <a:t> </a:t>
            </a:r>
            <a:r>
              <a:rPr lang="en-US" dirty="0" err="1" smtClean="0"/>
              <a:t>mishipa</a:t>
            </a:r>
            <a:r>
              <a:rPr lang="en-US" dirty="0" smtClean="0"/>
              <a:t> </a:t>
            </a:r>
            <a:r>
              <a:rPr lang="en-US" dirty="0" err="1" smtClean="0"/>
              <a:t>ya</a:t>
            </a:r>
            <a:r>
              <a:rPr lang="en-US" dirty="0" smtClean="0"/>
              <a:t> </a:t>
            </a:r>
            <a:r>
              <a:rPr lang="en-US" dirty="0" err="1" smtClean="0"/>
              <a:t>damu</a:t>
            </a:r>
            <a:r>
              <a:rPr lang="en-US" dirty="0" smtClean="0"/>
              <a:t>, </a:t>
            </a:r>
            <a:r>
              <a:rPr lang="en-US" dirty="0" err="1" smtClean="0"/>
              <a:t>vivimbe</a:t>
            </a:r>
            <a:r>
              <a:rPr lang="en-US" dirty="0" smtClean="0"/>
              <a:t> </a:t>
            </a:r>
            <a:r>
              <a:rPr lang="en-US" dirty="0" err="1" smtClean="0"/>
              <a:t>vya</a:t>
            </a:r>
            <a:r>
              <a:rPr lang="en-US" dirty="0" smtClean="0"/>
              <a:t> </a:t>
            </a:r>
            <a:r>
              <a:rPr lang="en-US" dirty="0" err="1" smtClean="0"/>
              <a:t>limfu</a:t>
            </a:r>
            <a:r>
              <a:rPr lang="en-US" dirty="0" smtClean="0"/>
              <a:t> </a:t>
            </a:r>
            <a:r>
              <a:rPr lang="en-US" dirty="0" err="1" smtClean="0"/>
              <a:t>visivyokuwa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uvimbe</a:t>
            </a:r>
            <a:r>
              <a:rPr lang="en-US" dirty="0" smtClean="0"/>
              <a:t>, </a:t>
            </a:r>
            <a:r>
              <a:rPr lang="en-US" dirty="0" err="1" smtClean="0"/>
              <a:t>upasuaji</a:t>
            </a:r>
            <a:r>
              <a:rPr lang="en-US" dirty="0" smtClean="0"/>
              <a:t> </a:t>
            </a:r>
            <a:r>
              <a:rPr lang="en-US" dirty="0" err="1" smtClean="0"/>
              <a:t>wa</a:t>
            </a:r>
            <a:r>
              <a:rPr lang="en-US" dirty="0" smtClean="0"/>
              <a:t> </a:t>
            </a:r>
            <a:r>
              <a:rPr lang="en-US" dirty="0" err="1" smtClean="0"/>
              <a:t>sehemu</a:t>
            </a:r>
            <a:r>
              <a:rPr lang="en-US" dirty="0" smtClean="0"/>
              <a:t> </a:t>
            </a:r>
            <a:r>
              <a:rPr lang="en-US" dirty="0" err="1" smtClean="0"/>
              <a:t>ya</a:t>
            </a:r>
            <a:r>
              <a:rPr lang="en-US" dirty="0" smtClean="0"/>
              <a:t> </a:t>
            </a:r>
            <a:r>
              <a:rPr lang="en-US" dirty="0" err="1" smtClean="0"/>
              <a:t>ndani</a:t>
            </a:r>
            <a:r>
              <a:rPr lang="en-US" dirty="0" smtClean="0"/>
              <a:t> </a:t>
            </a:r>
            <a:r>
              <a:rPr lang="en-US" dirty="0" err="1" smtClean="0"/>
              <a:t>ya</a:t>
            </a:r>
            <a:r>
              <a:rPr lang="en-US" dirty="0" smtClean="0"/>
              <a:t> </a:t>
            </a:r>
            <a:r>
              <a:rPr lang="en-US" dirty="0" err="1" smtClean="0"/>
              <a:t>mlango</a:t>
            </a:r>
            <a:r>
              <a:rPr lang="en-US" dirty="0" smtClean="0"/>
              <a:t> </a:t>
            </a:r>
            <a:r>
              <a:rPr lang="en-US" dirty="0" err="1" smtClean="0"/>
              <a:t>wa</a:t>
            </a:r>
            <a:r>
              <a:rPr lang="en-US" dirty="0" smtClean="0"/>
              <a:t> </a:t>
            </a:r>
            <a:r>
              <a:rPr lang="en-US" dirty="0" err="1" smtClean="0"/>
              <a:t>kizazi</a:t>
            </a:r>
            <a:r>
              <a:rPr lang="en-US" dirty="0" smtClean="0"/>
              <a:t> </a:t>
            </a:r>
            <a:r>
              <a:rPr lang="en-US" dirty="0" err="1" smtClean="0"/>
              <a:t>iliyo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kingo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sm</a:t>
            </a:r>
            <a:r>
              <a:rPr lang="en-US" dirty="0" smtClean="0"/>
              <a:t> 0.5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masazo</a:t>
            </a:r>
            <a:r>
              <a:rPr lang="en-US" dirty="0" smtClean="0"/>
              <a:t> </a:t>
            </a:r>
            <a:r>
              <a:rPr lang="en-US" dirty="0" err="1" smtClean="0"/>
              <a:t>ya</a:t>
            </a:r>
            <a:r>
              <a:rPr lang="en-US" dirty="0" smtClean="0"/>
              <a:t> </a:t>
            </a:r>
            <a:r>
              <a:rPr lang="en-US" dirty="0" err="1" smtClean="0"/>
              <a:t>urefu</a:t>
            </a:r>
            <a:r>
              <a:rPr lang="en-US" dirty="0" smtClean="0"/>
              <a:t> </a:t>
            </a:r>
            <a:r>
              <a:rPr lang="en-US" dirty="0" err="1" smtClean="0"/>
              <a:t>wa</a:t>
            </a:r>
            <a:r>
              <a:rPr lang="en-US" dirty="0" smtClean="0"/>
              <a:t> </a:t>
            </a:r>
            <a:r>
              <a:rPr lang="en-US" dirty="0" err="1" smtClean="0"/>
              <a:t>mlango</a:t>
            </a:r>
            <a:r>
              <a:rPr lang="en-US" dirty="0" smtClean="0"/>
              <a:t> </a:t>
            </a:r>
            <a:r>
              <a:rPr lang="en-US" dirty="0" err="1" smtClean="0"/>
              <a:t>wa</a:t>
            </a:r>
            <a:r>
              <a:rPr lang="en-US" dirty="0" smtClean="0"/>
              <a:t> </a:t>
            </a:r>
            <a:r>
              <a:rPr lang="en-US" dirty="0" err="1" smtClean="0"/>
              <a:t>kizazi</a:t>
            </a:r>
            <a:r>
              <a:rPr lang="en-US" dirty="0" smtClean="0"/>
              <a:t> </a:t>
            </a:r>
            <a:r>
              <a:rPr lang="en-US" dirty="0" err="1" smtClean="0"/>
              <a:t>ya</a:t>
            </a:r>
            <a:r>
              <a:rPr lang="en-US" dirty="0" smtClean="0"/>
              <a:t> </a:t>
            </a:r>
            <a:r>
              <a:rPr lang="en-US" dirty="0" err="1" smtClean="0"/>
              <a:t>sm</a:t>
            </a:r>
            <a:r>
              <a:rPr lang="en-US" dirty="0" smtClean="0"/>
              <a:t> 1. </a:t>
            </a:r>
            <a:r>
              <a:rPr lang="en-US" dirty="0" err="1" smtClean="0"/>
              <a:t>Kwa</a:t>
            </a:r>
            <a:r>
              <a:rPr lang="en-US" dirty="0" smtClean="0"/>
              <a:t> </a:t>
            </a:r>
            <a:r>
              <a:rPr lang="en-US" dirty="0" err="1" smtClean="0"/>
              <a:t>kutekeleza</a:t>
            </a:r>
            <a:r>
              <a:rPr lang="en-US" dirty="0" smtClean="0"/>
              <a:t> </a:t>
            </a:r>
            <a:r>
              <a:rPr lang="en-US" dirty="0" err="1" smtClean="0"/>
              <a:t>kanuni</a:t>
            </a:r>
            <a:r>
              <a:rPr lang="en-US" dirty="0" smtClean="0"/>
              <a:t> </a:t>
            </a:r>
            <a:r>
              <a:rPr lang="en-US" dirty="0" err="1" smtClean="0"/>
              <a:t>hizi</a:t>
            </a:r>
            <a:r>
              <a:rPr lang="en-US" dirty="0" smtClean="0"/>
              <a:t> kali, </a:t>
            </a:r>
            <a:r>
              <a:rPr lang="en-US" dirty="0" err="1" smtClean="0"/>
              <a:t>karibu</a:t>
            </a:r>
            <a:r>
              <a:rPr lang="en-US" dirty="0" smtClean="0"/>
              <a:t> </a:t>
            </a:r>
            <a:r>
              <a:rPr lang="en-US" dirty="0" err="1" smtClean="0"/>
              <a:t>asilimia</a:t>
            </a:r>
            <a:r>
              <a:rPr lang="en-US" dirty="0" smtClean="0"/>
              <a:t> 50 </a:t>
            </a:r>
            <a:r>
              <a:rPr lang="en-US" dirty="0" err="1" smtClean="0"/>
              <a:t>ya</a:t>
            </a:r>
            <a:r>
              <a:rPr lang="en-US" dirty="0" smtClean="0"/>
              <a:t> </a:t>
            </a:r>
            <a:r>
              <a:rPr lang="en-US" dirty="0" err="1" smtClean="0"/>
              <a:t>wagonjwa</a:t>
            </a:r>
            <a:r>
              <a:rPr lang="en-US" dirty="0" smtClean="0"/>
              <a:t> </a:t>
            </a:r>
            <a:r>
              <a:rPr lang="en-US" dirty="0" err="1" smtClean="0"/>
              <a:t>walio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umri</a:t>
            </a:r>
            <a:r>
              <a:rPr lang="en-US" dirty="0" smtClean="0"/>
              <a:t> </a:t>
            </a:r>
            <a:r>
              <a:rPr lang="en-US" dirty="0" err="1" smtClean="0"/>
              <a:t>mdogo</a:t>
            </a:r>
            <a:r>
              <a:rPr lang="en-US" dirty="0" smtClean="0"/>
              <a:t> </a:t>
            </a:r>
            <a:r>
              <a:rPr lang="en-US" dirty="0" err="1" smtClean="0"/>
              <a:t>zaidi</a:t>
            </a:r>
            <a:r>
              <a:rPr lang="en-US" dirty="0" smtClean="0"/>
              <a:t> </a:t>
            </a:r>
            <a:r>
              <a:rPr lang="en-US" dirty="0" err="1" smtClean="0"/>
              <a:t>kuliko</a:t>
            </a:r>
            <a:r>
              <a:rPr lang="en-US" dirty="0" smtClean="0"/>
              <a:t> </a:t>
            </a:r>
            <a:r>
              <a:rPr lang="en-US" dirty="0" err="1" smtClean="0"/>
              <a:t>miaka</a:t>
            </a:r>
            <a:r>
              <a:rPr lang="en-US" dirty="0" smtClean="0"/>
              <a:t> 40 </a:t>
            </a:r>
            <a:r>
              <a:rPr lang="en-US" dirty="0" err="1" smtClean="0"/>
              <a:t>walio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saratani</a:t>
            </a:r>
            <a:r>
              <a:rPr lang="en-US" dirty="0" smtClean="0"/>
              <a:t> </a:t>
            </a:r>
            <a:r>
              <a:rPr lang="en-US" dirty="0" err="1" smtClean="0"/>
              <a:t>vamizi</a:t>
            </a:r>
            <a:r>
              <a:rPr lang="en-US" dirty="0" smtClean="0"/>
              <a:t> </a:t>
            </a:r>
            <a:r>
              <a:rPr lang="en-US" dirty="0" err="1" smtClean="0"/>
              <a:t>ya</a:t>
            </a:r>
            <a:r>
              <a:rPr lang="en-US" dirty="0" smtClean="0"/>
              <a:t> </a:t>
            </a:r>
            <a:r>
              <a:rPr lang="en-US" dirty="0" err="1" smtClean="0"/>
              <a:t>mapema</a:t>
            </a:r>
            <a:r>
              <a:rPr lang="en-US" dirty="0" smtClean="0"/>
              <a:t> </a:t>
            </a:r>
            <a:r>
              <a:rPr lang="en-US" dirty="0" err="1" smtClean="0"/>
              <a:t>ya</a:t>
            </a:r>
            <a:r>
              <a:rPr lang="en-US" dirty="0" smtClean="0"/>
              <a:t> </a:t>
            </a:r>
            <a:r>
              <a:rPr lang="en-US" dirty="0" err="1" smtClean="0"/>
              <a:t>mlango</a:t>
            </a:r>
            <a:r>
              <a:rPr lang="en-US" dirty="0" smtClean="0"/>
              <a:t> </a:t>
            </a:r>
            <a:r>
              <a:rPr lang="en-US" dirty="0" err="1" smtClean="0"/>
              <a:t>wa</a:t>
            </a:r>
            <a:r>
              <a:rPr lang="en-US" dirty="0" smtClean="0"/>
              <a:t> </a:t>
            </a:r>
            <a:r>
              <a:rPr lang="en-US" dirty="0" err="1" smtClean="0"/>
              <a:t>kizazi</a:t>
            </a:r>
            <a:r>
              <a:rPr lang="en-US" dirty="0" smtClean="0"/>
              <a:t> </a:t>
            </a:r>
            <a:r>
              <a:rPr lang="en-US" dirty="0" err="1" smtClean="0"/>
              <a:t>wanaweza</a:t>
            </a:r>
            <a:r>
              <a:rPr lang="en-US" dirty="0" smtClean="0"/>
              <a:t> </a:t>
            </a:r>
            <a:r>
              <a:rPr lang="en-US" dirty="0" err="1" smtClean="0"/>
              <a:t>kuchukuliwa</a:t>
            </a:r>
            <a:r>
              <a:rPr lang="en-US" dirty="0" smtClean="0"/>
              <a:t> </a:t>
            </a:r>
            <a:r>
              <a:rPr lang="en-US" dirty="0" err="1" smtClean="0"/>
              <a:t>kustahili</a:t>
            </a:r>
            <a:r>
              <a:rPr lang="en-US" dirty="0" smtClean="0"/>
              <a:t> </a:t>
            </a:r>
            <a:r>
              <a:rPr lang="en-US" dirty="0" err="1" smtClean="0"/>
              <a:t>kufanyiwa</a:t>
            </a:r>
            <a:r>
              <a:rPr lang="en-US" dirty="0" smtClean="0"/>
              <a:t> </a:t>
            </a:r>
            <a:r>
              <a:rPr lang="en-US" dirty="0" err="1" smtClean="0"/>
              <a:t>upasuaji</a:t>
            </a:r>
            <a:r>
              <a:rPr lang="en-US" dirty="0" smtClean="0"/>
              <a:t> </a:t>
            </a:r>
            <a:r>
              <a:rPr lang="en-US" dirty="0" err="1" smtClean="0"/>
              <a:t>wa</a:t>
            </a:r>
            <a:r>
              <a:rPr lang="en-US" dirty="0" smtClean="0"/>
              <a:t> </a:t>
            </a:r>
            <a:r>
              <a:rPr lang="en-US" dirty="0" err="1" smtClean="0"/>
              <a:t>kuondoa</a:t>
            </a:r>
            <a:r>
              <a:rPr lang="en-US" dirty="0" smtClean="0"/>
              <a:t> </a:t>
            </a:r>
            <a:r>
              <a:rPr lang="en-US" dirty="0" err="1" smtClean="0"/>
              <a:t>mlango</a:t>
            </a:r>
            <a:r>
              <a:rPr lang="en-US" dirty="0" smtClean="0"/>
              <a:t> </a:t>
            </a:r>
            <a:r>
              <a:rPr lang="en-US" dirty="0" err="1" smtClean="0"/>
              <a:t>wa</a:t>
            </a:r>
            <a:r>
              <a:rPr lang="en-US" dirty="0" smtClean="0"/>
              <a:t> </a:t>
            </a:r>
            <a:r>
              <a:rPr lang="en-US" dirty="0" err="1" smtClean="0"/>
              <a:t>kizazi</a:t>
            </a:r>
            <a:r>
              <a:rPr lang="en-US" dirty="0" smtClean="0"/>
              <a:t>. </a:t>
            </a:r>
            <a:r>
              <a:rPr lang="en-US" dirty="0" err="1" smtClean="0"/>
              <a:t>Upasuaji</a:t>
            </a:r>
            <a:r>
              <a:rPr lang="en-US" dirty="0" smtClean="0"/>
              <a:t>  </a:t>
            </a:r>
            <a:r>
              <a:rPr lang="en-US" dirty="0" err="1" smtClean="0"/>
              <a:t>wa</a:t>
            </a:r>
            <a:r>
              <a:rPr lang="en-US" dirty="0" smtClean="0"/>
              <a:t> </a:t>
            </a:r>
            <a:r>
              <a:rPr lang="en-US" dirty="0" err="1" smtClean="0"/>
              <a:t>kuondoa</a:t>
            </a:r>
            <a:r>
              <a:rPr lang="en-US" dirty="0" smtClean="0"/>
              <a:t> </a:t>
            </a:r>
            <a:r>
              <a:rPr lang="en-US" dirty="0" err="1" smtClean="0"/>
              <a:t>mlango</a:t>
            </a:r>
            <a:r>
              <a:rPr lang="en-US" dirty="0" smtClean="0"/>
              <a:t> </a:t>
            </a:r>
            <a:r>
              <a:rPr lang="en-US" dirty="0" err="1" smtClean="0"/>
              <a:t>wa</a:t>
            </a:r>
            <a:r>
              <a:rPr lang="en-US" dirty="0" smtClean="0"/>
              <a:t> </a:t>
            </a:r>
            <a:r>
              <a:rPr lang="en-US" dirty="0" err="1" smtClean="0"/>
              <a:t>kizazi</a:t>
            </a:r>
            <a:r>
              <a:rPr lang="en-US" dirty="0" smtClean="0"/>
              <a:t> </a:t>
            </a:r>
            <a:r>
              <a:rPr lang="en-US" dirty="0" err="1" smtClean="0"/>
              <a:t>baada</a:t>
            </a:r>
            <a:r>
              <a:rPr lang="en-US" dirty="0" smtClean="0"/>
              <a:t> </a:t>
            </a:r>
            <a:r>
              <a:rPr lang="en-US" dirty="0" err="1" smtClean="0"/>
              <a:t>ya</a:t>
            </a:r>
            <a:r>
              <a:rPr lang="en-US" dirty="0" smtClean="0"/>
              <a:t> </a:t>
            </a:r>
            <a:r>
              <a:rPr lang="en-US" dirty="0" err="1" smtClean="0"/>
              <a:t>tiba</a:t>
            </a:r>
            <a:r>
              <a:rPr lang="en-US" dirty="0" smtClean="0"/>
              <a:t> </a:t>
            </a:r>
            <a:r>
              <a:rPr lang="en-US" dirty="0" err="1" smtClean="0"/>
              <a:t>saidizi</a:t>
            </a:r>
            <a:r>
              <a:rPr lang="en-US" dirty="0" smtClean="0"/>
              <a:t> </a:t>
            </a:r>
            <a:r>
              <a:rPr lang="en-US" dirty="0" err="1" smtClean="0"/>
              <a:t>ya</a:t>
            </a:r>
            <a:r>
              <a:rPr lang="en-US" dirty="0" smtClean="0"/>
              <a:t> </a:t>
            </a:r>
            <a:r>
              <a:rPr lang="en-US" dirty="0" err="1" smtClean="0"/>
              <a:t>kabla</a:t>
            </a:r>
            <a:r>
              <a:rPr lang="en-US" dirty="0" smtClean="0"/>
              <a:t> </a:t>
            </a:r>
            <a:r>
              <a:rPr lang="en-US" dirty="0" err="1" smtClean="0"/>
              <a:t>ya</a:t>
            </a:r>
            <a:r>
              <a:rPr lang="en-US" dirty="0" smtClean="0"/>
              <a:t> </a:t>
            </a:r>
            <a:r>
              <a:rPr lang="en-US" dirty="0" err="1" smtClean="0"/>
              <a:t>matibabu</a:t>
            </a:r>
            <a:r>
              <a:rPr lang="en-US" dirty="0" smtClean="0"/>
              <a:t> </a:t>
            </a:r>
            <a:r>
              <a:rPr lang="en-US" dirty="0" err="1" smtClean="0"/>
              <a:t>ni</a:t>
            </a:r>
            <a:r>
              <a:rPr lang="en-US" dirty="0" smtClean="0"/>
              <a:t> </a:t>
            </a:r>
            <a:r>
              <a:rPr lang="en-US" dirty="0" err="1" smtClean="0"/>
              <a:t>wa</a:t>
            </a:r>
            <a:r>
              <a:rPr lang="en-US" dirty="0" smtClean="0"/>
              <a:t> </a:t>
            </a:r>
            <a:r>
              <a:rPr lang="en-US" dirty="0" err="1" smtClean="0"/>
              <a:t>majaribio</a:t>
            </a:r>
            <a:r>
              <a:rPr lang="en-US" dirty="0" smtClean="0"/>
              <a:t> </a:t>
            </a:r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en-US" dirty="0" err="1" smtClean="0"/>
              <a:t>kwa</a:t>
            </a:r>
            <a:r>
              <a:rPr lang="en-US" dirty="0" smtClean="0"/>
              <a:t> </a:t>
            </a:r>
            <a:r>
              <a:rPr lang="en-US" dirty="0" err="1" smtClean="0"/>
              <a:t>wakati</a:t>
            </a:r>
            <a:r>
              <a:rPr lang="en-US" dirty="0" smtClean="0"/>
              <a:t> </a:t>
            </a:r>
            <a:r>
              <a:rPr lang="en-US" dirty="0" err="1" smtClean="0"/>
              <a:t>huu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umeweza</a:t>
            </a:r>
            <a:r>
              <a:rPr lang="en-US" dirty="0" smtClean="0"/>
              <a:t> </a:t>
            </a:r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en-US" dirty="0" err="1" smtClean="0"/>
              <a:t>kufafanuliwa</a:t>
            </a:r>
            <a:r>
              <a:rPr lang="en-US" dirty="0" smtClean="0"/>
              <a:t> </a:t>
            </a:r>
            <a:r>
              <a:rPr lang="en-US" dirty="0" err="1" smtClean="0"/>
              <a:t>kwa</a:t>
            </a:r>
            <a:r>
              <a:rPr lang="en-US" dirty="0" smtClean="0"/>
              <a:t> </a:t>
            </a:r>
            <a:r>
              <a:rPr lang="en-US" dirty="0" err="1" smtClean="0"/>
              <a:t>wagonjwa</a:t>
            </a:r>
            <a:r>
              <a:rPr lang="en-US" dirty="0" smtClean="0"/>
              <a:t> </a:t>
            </a:r>
            <a:r>
              <a:rPr lang="en-US" dirty="0" err="1" smtClean="0"/>
              <a:t>binafsi</a:t>
            </a:r>
            <a:r>
              <a:rPr lang="en-US" dirty="0" smtClean="0"/>
              <a:t>. </a:t>
            </a:r>
            <a:r>
              <a:rPr lang="en-US" dirty="0" err="1" smtClean="0"/>
              <a:t>Upasuaji</a:t>
            </a:r>
            <a:r>
              <a:rPr lang="en-US" dirty="0" smtClean="0"/>
              <a:t> </a:t>
            </a:r>
            <a:r>
              <a:rPr lang="en-US" dirty="0" err="1" smtClean="0"/>
              <a:t>wa</a:t>
            </a:r>
            <a:r>
              <a:rPr lang="en-US" dirty="0" smtClean="0"/>
              <a:t> </a:t>
            </a:r>
            <a:r>
              <a:rPr lang="en-US" dirty="0" err="1" smtClean="0"/>
              <a:t>kiini</a:t>
            </a:r>
            <a:r>
              <a:rPr lang="en-US" dirty="0" smtClean="0"/>
              <a:t> </a:t>
            </a:r>
            <a:r>
              <a:rPr lang="en-US" dirty="0" err="1" smtClean="0"/>
              <a:t>wa</a:t>
            </a:r>
            <a:r>
              <a:rPr lang="en-US" dirty="0" smtClean="0"/>
              <a:t> </a:t>
            </a:r>
            <a:r>
              <a:rPr lang="en-US" dirty="0" err="1" smtClean="0"/>
              <a:t>kuondoa</a:t>
            </a:r>
            <a:r>
              <a:rPr lang="en-US" dirty="0" smtClean="0"/>
              <a:t> </a:t>
            </a:r>
            <a:r>
              <a:rPr lang="en-US" dirty="0" err="1" smtClean="0"/>
              <a:t>mlango</a:t>
            </a:r>
            <a:r>
              <a:rPr lang="en-US" dirty="0" smtClean="0"/>
              <a:t> </a:t>
            </a:r>
            <a:r>
              <a:rPr lang="en-US" dirty="0" err="1" smtClean="0"/>
              <a:t>wa</a:t>
            </a:r>
            <a:r>
              <a:rPr lang="en-US" dirty="0" smtClean="0"/>
              <a:t> </a:t>
            </a:r>
            <a:r>
              <a:rPr lang="en-US" dirty="0" err="1" smtClean="0"/>
              <a:t>kizazi</a:t>
            </a:r>
            <a:r>
              <a:rPr lang="en-US" dirty="0" smtClean="0"/>
              <a:t> </a:t>
            </a:r>
            <a:r>
              <a:rPr lang="en-US" dirty="0" err="1" smtClean="0"/>
              <a:t>kupitia</a:t>
            </a:r>
            <a:r>
              <a:rPr lang="en-US" dirty="0" smtClean="0"/>
              <a:t> </a:t>
            </a:r>
            <a:r>
              <a:rPr lang="en-US" dirty="0" err="1" smtClean="0"/>
              <a:t>kwenye</a:t>
            </a:r>
            <a:r>
              <a:rPr lang="en-US" dirty="0" smtClean="0"/>
              <a:t> </a:t>
            </a:r>
            <a:r>
              <a:rPr lang="en-US" dirty="0" err="1" smtClean="0"/>
              <a:t>fumbatio</a:t>
            </a:r>
            <a:r>
              <a:rPr lang="en-US" dirty="0" smtClean="0"/>
              <a:t> </a:t>
            </a:r>
            <a:r>
              <a:rPr lang="en-US" dirty="0" err="1" smtClean="0"/>
              <a:t>unawezekana</a:t>
            </a:r>
            <a:r>
              <a:rPr lang="en-US" dirty="0" smtClean="0"/>
              <a:t> </a:t>
            </a:r>
            <a:r>
              <a:rPr lang="en-US" dirty="0" err="1" smtClean="0"/>
              <a:t>pia</a:t>
            </a:r>
            <a:r>
              <a:rPr lang="en-US" dirty="0" smtClean="0"/>
              <a:t> </a:t>
            </a:r>
            <a:r>
              <a:rPr lang="en-US" dirty="0" err="1" smtClean="0"/>
              <a:t>lakini</a:t>
            </a:r>
            <a:r>
              <a:rPr lang="en-US" dirty="0" smtClean="0"/>
              <a:t> </a:t>
            </a:r>
            <a:r>
              <a:rPr lang="en-US" dirty="0" err="1" smtClean="0"/>
              <a:t>thamani</a:t>
            </a:r>
            <a:r>
              <a:rPr lang="en-US" dirty="0" smtClean="0"/>
              <a:t> </a:t>
            </a:r>
            <a:r>
              <a:rPr lang="en-US" dirty="0" err="1" smtClean="0"/>
              <a:t>yake</a:t>
            </a:r>
            <a:r>
              <a:rPr lang="en-US" dirty="0" smtClean="0"/>
              <a:t> </a:t>
            </a:r>
            <a:r>
              <a:rPr lang="en-US" dirty="0" err="1" smtClean="0"/>
              <a:t>bado</a:t>
            </a:r>
            <a:r>
              <a:rPr lang="en-US" dirty="0" smtClean="0"/>
              <a:t> </a:t>
            </a:r>
            <a:r>
              <a:rPr lang="en-US" dirty="0" err="1" smtClean="0"/>
              <a:t>haijaonyeshwa</a:t>
            </a:r>
            <a:r>
              <a:rPr lang="en-US" dirty="0" smtClean="0"/>
              <a:t>. </a:t>
            </a:r>
            <a:br>
              <a:rPr lang="en-US" dirty="0" smtClean="0"/>
            </a:br>
            <a:r>
              <a:rPr lang="en-US" dirty="0" err="1" smtClean="0"/>
              <a:t>Wagonjwa</a:t>
            </a:r>
            <a:r>
              <a:rPr lang="en-US" dirty="0" smtClean="0"/>
              <a:t> </a:t>
            </a:r>
            <a:r>
              <a:rPr lang="en-US" dirty="0" err="1" smtClean="0"/>
              <a:t>walio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uvimbe</a:t>
            </a:r>
            <a:r>
              <a:rPr lang="en-US" dirty="0" smtClean="0"/>
              <a:t> </a:t>
            </a:r>
            <a:r>
              <a:rPr lang="en-US" dirty="0" err="1" smtClean="0"/>
              <a:t>mdogo</a:t>
            </a:r>
            <a:r>
              <a:rPr lang="en-US" dirty="0" smtClean="0"/>
              <a:t> </a:t>
            </a:r>
            <a:r>
              <a:rPr lang="en-US" dirty="0" err="1" smtClean="0"/>
              <a:t>zaidi</a:t>
            </a:r>
            <a:r>
              <a:rPr lang="en-US" dirty="0" smtClean="0"/>
              <a:t> </a:t>
            </a:r>
            <a:r>
              <a:rPr lang="en-US" dirty="0" err="1" smtClean="0"/>
              <a:t>kuliko</a:t>
            </a:r>
            <a:r>
              <a:rPr lang="en-US" dirty="0" smtClean="0"/>
              <a:t> sm2 </a:t>
            </a:r>
            <a:r>
              <a:rPr lang="en-US" dirty="0" err="1" smtClean="0"/>
              <a:t>wanacho</a:t>
            </a:r>
            <a:r>
              <a:rPr lang="en-US" dirty="0" smtClean="0"/>
              <a:t> </a:t>
            </a:r>
            <a:r>
              <a:rPr lang="en-US" dirty="0" err="1" smtClean="0"/>
              <a:t>kima</a:t>
            </a:r>
            <a:r>
              <a:rPr lang="en-US" dirty="0" smtClean="0"/>
              <a:t> cha </a:t>
            </a:r>
            <a:r>
              <a:rPr lang="en-US" dirty="0" err="1" smtClean="0"/>
              <a:t>kutokea</a:t>
            </a:r>
            <a:r>
              <a:rPr lang="en-US" dirty="0" smtClean="0"/>
              <a:t> </a:t>
            </a:r>
            <a:r>
              <a:rPr lang="en-US" dirty="0" err="1" smtClean="0"/>
              <a:t>tena</a:t>
            </a:r>
            <a:r>
              <a:rPr lang="en-US" dirty="0" smtClean="0"/>
              <a:t> </a:t>
            </a:r>
            <a:r>
              <a:rPr lang="en-US" dirty="0" err="1" smtClean="0"/>
              <a:t>kwa</a:t>
            </a:r>
            <a:r>
              <a:rPr lang="en-US" dirty="0" smtClean="0"/>
              <a:t> </a:t>
            </a:r>
            <a:r>
              <a:rPr lang="en-US" dirty="0" err="1" smtClean="0"/>
              <a:t>uvimbe</a:t>
            </a:r>
            <a:r>
              <a:rPr lang="en-US" dirty="0" smtClean="0"/>
              <a:t> cha </a:t>
            </a:r>
            <a:r>
              <a:rPr lang="en-US" dirty="0" err="1" smtClean="0"/>
              <a:t>asilimia</a:t>
            </a:r>
            <a:r>
              <a:rPr lang="en-US" dirty="0" smtClean="0"/>
              <a:t> 2.7 </a:t>
            </a:r>
            <a:r>
              <a:rPr lang="en-US" dirty="0" err="1" smtClean="0"/>
              <a:t>hadi</a:t>
            </a:r>
            <a:r>
              <a:rPr lang="en-US" dirty="0" smtClean="0"/>
              <a:t> 4,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kima</a:t>
            </a:r>
            <a:r>
              <a:rPr lang="en-US" dirty="0" smtClean="0"/>
              <a:t> cha </a:t>
            </a:r>
            <a:r>
              <a:rPr lang="en-US" dirty="0" err="1" smtClean="0"/>
              <a:t>ugumu</a:t>
            </a:r>
            <a:r>
              <a:rPr lang="en-US" dirty="0" smtClean="0"/>
              <a:t> cha </a:t>
            </a:r>
            <a:r>
              <a:rPr lang="en-US" dirty="0" err="1" smtClean="0"/>
              <a:t>chini</a:t>
            </a:r>
            <a:r>
              <a:rPr lang="en-US" dirty="0" smtClean="0"/>
              <a:t> </a:t>
            </a:r>
            <a:r>
              <a:rPr lang="en-US" dirty="0" err="1" smtClean="0"/>
              <a:t>kama</a:t>
            </a:r>
            <a:r>
              <a:rPr lang="en-US" dirty="0" smtClean="0"/>
              <a:t> </a:t>
            </a:r>
            <a:r>
              <a:rPr lang="en-US" dirty="0" err="1" smtClean="0"/>
              <a:t>ilivyoonyeshwa</a:t>
            </a:r>
            <a:r>
              <a:rPr lang="en-US" dirty="0" smtClean="0"/>
              <a:t> </a:t>
            </a:r>
            <a:r>
              <a:rPr lang="en-US" dirty="0" err="1" smtClean="0"/>
              <a:t>katika</a:t>
            </a:r>
            <a:r>
              <a:rPr lang="en-US" dirty="0" smtClean="0"/>
              <a:t> visa </a:t>
            </a:r>
            <a:r>
              <a:rPr lang="en-US" dirty="0" err="1" smtClean="0"/>
              <a:t>zaidi</a:t>
            </a:r>
            <a:r>
              <a:rPr lang="en-US" dirty="0" smtClean="0"/>
              <a:t> </a:t>
            </a:r>
            <a:r>
              <a:rPr lang="en-US" dirty="0" err="1" smtClean="0"/>
              <a:t>ya</a:t>
            </a:r>
            <a:r>
              <a:rPr lang="en-US" dirty="0" smtClean="0"/>
              <a:t> 500 </a:t>
            </a:r>
            <a:r>
              <a:rPr lang="en-US" dirty="0" err="1" smtClean="0"/>
              <a:t>vya</a:t>
            </a:r>
            <a:r>
              <a:rPr lang="en-US" dirty="0" smtClean="0"/>
              <a:t> </a:t>
            </a:r>
            <a:r>
              <a:rPr lang="en-US" dirty="0" err="1" smtClean="0"/>
              <a:t>upasuaji</a:t>
            </a:r>
            <a:r>
              <a:rPr lang="en-US" dirty="0" smtClean="0"/>
              <a:t> </a:t>
            </a:r>
            <a:r>
              <a:rPr lang="en-US" dirty="0" err="1" smtClean="0"/>
              <a:t>viliyochapishwa</a:t>
            </a:r>
            <a:r>
              <a:rPr lang="en-US" dirty="0" smtClean="0"/>
              <a:t>. </a:t>
            </a:r>
            <a:r>
              <a:rPr lang="en-US" dirty="0" err="1" smtClean="0"/>
              <a:t>Kima</a:t>
            </a:r>
            <a:r>
              <a:rPr lang="en-US" dirty="0" smtClean="0"/>
              <a:t> </a:t>
            </a:r>
            <a:r>
              <a:rPr lang="en-US" dirty="0" err="1" smtClean="0"/>
              <a:t>jumlishi</a:t>
            </a:r>
            <a:r>
              <a:rPr lang="en-US" dirty="0" smtClean="0"/>
              <a:t> cha </a:t>
            </a:r>
            <a:r>
              <a:rPr lang="en-US" dirty="0" err="1" smtClean="0"/>
              <a:t>ujauzito</a:t>
            </a:r>
            <a:r>
              <a:rPr lang="en-US" dirty="0" smtClean="0"/>
              <a:t> </a:t>
            </a:r>
            <a:r>
              <a:rPr lang="en-US" dirty="0" err="1" smtClean="0"/>
              <a:t>ni</a:t>
            </a:r>
            <a:r>
              <a:rPr lang="en-US" dirty="0" smtClean="0"/>
              <a:t> </a:t>
            </a:r>
            <a:r>
              <a:rPr lang="en-US" dirty="0" err="1" smtClean="0"/>
              <a:t>asilimia</a:t>
            </a:r>
            <a:r>
              <a:rPr lang="en-US" dirty="0" smtClean="0"/>
              <a:t> 53 </a:t>
            </a:r>
            <a:r>
              <a:rPr lang="en-US" dirty="0" err="1" smtClean="0"/>
              <a:t>baada</a:t>
            </a:r>
            <a:r>
              <a:rPr lang="en-US" dirty="0" smtClean="0"/>
              <a:t> </a:t>
            </a:r>
            <a:r>
              <a:rPr lang="en-US" dirty="0" err="1" smtClean="0"/>
              <a:t>ya</a:t>
            </a:r>
            <a:r>
              <a:rPr lang="en-US" dirty="0" smtClean="0"/>
              <a:t> </a:t>
            </a:r>
            <a:r>
              <a:rPr lang="en-US" dirty="0" err="1" smtClean="0"/>
              <a:t>upasuaji</a:t>
            </a:r>
            <a:r>
              <a:rPr lang="en-US" dirty="0" smtClean="0"/>
              <a:t> </a:t>
            </a:r>
            <a:r>
              <a:rPr lang="en-US" dirty="0" err="1" smtClean="0"/>
              <a:t>wa</a:t>
            </a:r>
            <a:r>
              <a:rPr lang="en-US" dirty="0" smtClean="0"/>
              <a:t> </a:t>
            </a:r>
            <a:r>
              <a:rPr lang="en-US" dirty="0" err="1" smtClean="0"/>
              <a:t>kiini</a:t>
            </a:r>
            <a:r>
              <a:rPr lang="en-US" dirty="0" smtClean="0"/>
              <a:t> </a:t>
            </a:r>
            <a:r>
              <a:rPr lang="en-US" dirty="0" err="1" smtClean="0"/>
              <a:t>wa</a:t>
            </a:r>
            <a:r>
              <a:rPr lang="en-US" dirty="0" smtClean="0"/>
              <a:t> </a:t>
            </a:r>
            <a:r>
              <a:rPr lang="en-US" dirty="0" err="1" smtClean="0"/>
              <a:t>kuondoa</a:t>
            </a:r>
            <a:r>
              <a:rPr lang="en-US" dirty="0" smtClean="0"/>
              <a:t> </a:t>
            </a:r>
            <a:r>
              <a:rPr lang="en-US" dirty="0" err="1" smtClean="0"/>
              <a:t>mlango</a:t>
            </a:r>
            <a:r>
              <a:rPr lang="en-US" dirty="0" smtClean="0"/>
              <a:t> </a:t>
            </a:r>
            <a:r>
              <a:rPr lang="en-US" dirty="0" err="1" smtClean="0"/>
              <a:t>wa</a:t>
            </a:r>
            <a:r>
              <a:rPr lang="en-US" dirty="0" smtClean="0"/>
              <a:t> </a:t>
            </a:r>
            <a:r>
              <a:rPr lang="en-US" dirty="0" err="1" smtClean="0"/>
              <a:t>kizazi</a:t>
            </a:r>
            <a:r>
              <a:rPr lang="en-US" dirty="0" smtClean="0"/>
              <a:t>. </a:t>
            </a:r>
            <a:r>
              <a:rPr lang="en-US" dirty="0" err="1" smtClean="0"/>
              <a:t>Licha</a:t>
            </a:r>
            <a:r>
              <a:rPr lang="en-US" dirty="0" smtClean="0"/>
              <a:t> </a:t>
            </a:r>
            <a:r>
              <a:rPr lang="en-US" dirty="0" err="1" smtClean="0"/>
              <a:t>ya</a:t>
            </a:r>
            <a:r>
              <a:rPr lang="en-US" dirty="0" smtClean="0"/>
              <a:t> </a:t>
            </a:r>
            <a:r>
              <a:rPr lang="en-US" dirty="0" err="1" smtClean="0"/>
              <a:t>kufupishwa</a:t>
            </a:r>
            <a:r>
              <a:rPr lang="en-US" dirty="0" smtClean="0"/>
              <a:t> </a:t>
            </a:r>
            <a:r>
              <a:rPr lang="en-US" dirty="0" err="1" smtClean="0"/>
              <a:t>kwa</a:t>
            </a:r>
            <a:r>
              <a:rPr lang="en-US" dirty="0" smtClean="0"/>
              <a:t> </a:t>
            </a:r>
            <a:r>
              <a:rPr lang="en-US" dirty="0" err="1" smtClean="0"/>
              <a:t>njia</a:t>
            </a:r>
            <a:r>
              <a:rPr lang="en-US" dirty="0" smtClean="0"/>
              <a:t> </a:t>
            </a:r>
            <a:r>
              <a:rPr lang="en-US" dirty="0" err="1" smtClean="0"/>
              <a:t>ya</a:t>
            </a:r>
            <a:r>
              <a:rPr lang="en-US" dirty="0" smtClean="0"/>
              <a:t> </a:t>
            </a:r>
            <a:r>
              <a:rPr lang="en-US" dirty="0" err="1" smtClean="0"/>
              <a:t>upasuaji</a:t>
            </a:r>
            <a:r>
              <a:rPr lang="en-US" dirty="0" smtClean="0"/>
              <a:t> </a:t>
            </a:r>
            <a:r>
              <a:rPr lang="en-US" dirty="0" err="1" smtClean="0"/>
              <a:t>kwa</a:t>
            </a:r>
            <a:r>
              <a:rPr lang="en-US" dirty="0" smtClean="0"/>
              <a:t> </a:t>
            </a:r>
            <a:r>
              <a:rPr lang="en-US" dirty="0" err="1" smtClean="0"/>
              <a:t>mlango</a:t>
            </a:r>
            <a:r>
              <a:rPr lang="en-US" dirty="0" smtClean="0"/>
              <a:t> </a:t>
            </a:r>
            <a:r>
              <a:rPr lang="en-US" dirty="0" err="1" smtClean="0"/>
              <a:t>wa</a:t>
            </a:r>
            <a:r>
              <a:rPr lang="en-US" dirty="0" smtClean="0"/>
              <a:t> </a:t>
            </a:r>
            <a:r>
              <a:rPr lang="en-US" dirty="0" err="1" smtClean="0"/>
              <a:t>kizazi</a:t>
            </a:r>
            <a:r>
              <a:rPr lang="en-US" dirty="0" smtClean="0"/>
              <a:t>, </a:t>
            </a:r>
            <a:r>
              <a:rPr lang="en-US" dirty="0" err="1" smtClean="0"/>
              <a:t>wengi</a:t>
            </a:r>
            <a:r>
              <a:rPr lang="en-US" dirty="0" smtClean="0"/>
              <a:t> </a:t>
            </a:r>
            <a:r>
              <a:rPr lang="en-US" dirty="0" err="1" smtClean="0"/>
              <a:t>wa</a:t>
            </a:r>
            <a:r>
              <a:rPr lang="en-US" dirty="0" smtClean="0"/>
              <a:t> </a:t>
            </a:r>
            <a:r>
              <a:rPr lang="en-US" dirty="0" err="1" smtClean="0"/>
              <a:t>wagonjwa</a:t>
            </a:r>
            <a:r>
              <a:rPr lang="en-US" dirty="0" smtClean="0"/>
              <a:t> </a:t>
            </a:r>
            <a:r>
              <a:rPr lang="en-US" dirty="0" err="1" smtClean="0"/>
              <a:t>wanatarajia</a:t>
            </a:r>
            <a:r>
              <a:rPr lang="en-US" dirty="0" smtClean="0"/>
              <a:t> </a:t>
            </a:r>
            <a:r>
              <a:rPr lang="en-US" dirty="0" err="1" smtClean="0"/>
              <a:t>kutungwa</a:t>
            </a:r>
            <a:r>
              <a:rPr lang="en-US" dirty="0" smtClean="0"/>
              <a:t> </a:t>
            </a:r>
            <a:r>
              <a:rPr lang="en-US" dirty="0" err="1" smtClean="0"/>
              <a:t>mimba</a:t>
            </a:r>
            <a:r>
              <a:rPr lang="en-US" dirty="0" smtClean="0"/>
              <a:t> </a:t>
            </a:r>
            <a:r>
              <a:rPr lang="en-US" dirty="0" err="1" smtClean="0"/>
              <a:t>kwa</a:t>
            </a:r>
            <a:r>
              <a:rPr lang="en-US" dirty="0" smtClean="0"/>
              <a:t> </a:t>
            </a:r>
            <a:r>
              <a:rPr lang="en-US" dirty="0" err="1" smtClean="0"/>
              <a:t>njia</a:t>
            </a:r>
            <a:r>
              <a:rPr lang="en-US" dirty="0" smtClean="0"/>
              <a:t> </a:t>
            </a:r>
            <a:r>
              <a:rPr lang="en-US" dirty="0" err="1" smtClean="0"/>
              <a:t>ya</a:t>
            </a:r>
            <a:r>
              <a:rPr lang="en-US" dirty="0" smtClean="0"/>
              <a:t> </a:t>
            </a:r>
            <a:r>
              <a:rPr lang="en-US" dirty="0" err="1" smtClean="0"/>
              <a:t>kawaida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kuwa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ujauzito</a:t>
            </a:r>
            <a:r>
              <a:rPr lang="en-US" dirty="0" smtClean="0"/>
              <a:t> </a:t>
            </a:r>
            <a:r>
              <a:rPr lang="en-US" dirty="0" err="1" smtClean="0"/>
              <a:t>wa</a:t>
            </a:r>
            <a:r>
              <a:rPr lang="en-US" dirty="0" smtClean="0"/>
              <a:t> </a:t>
            </a:r>
            <a:r>
              <a:rPr lang="en-US" dirty="0" err="1" smtClean="0"/>
              <a:t>karibu</a:t>
            </a:r>
            <a:r>
              <a:rPr lang="en-US" dirty="0" smtClean="0"/>
              <a:t> </a:t>
            </a:r>
            <a:r>
              <a:rPr lang="en-US" dirty="0" err="1" smtClean="0"/>
              <a:t>kipindi</a:t>
            </a:r>
            <a:r>
              <a:rPr lang="en-US" dirty="0" smtClean="0"/>
              <a:t> </a:t>
            </a:r>
            <a:r>
              <a:rPr lang="en-US" dirty="0" err="1" smtClean="0"/>
              <a:t>kizima</a:t>
            </a:r>
            <a:r>
              <a:rPr lang="en-US" dirty="0" smtClean="0"/>
              <a:t> cha </a:t>
            </a:r>
            <a:r>
              <a:rPr lang="en-US" dirty="0" err="1" smtClean="0"/>
              <a:t>kuchukua</a:t>
            </a:r>
            <a:r>
              <a:rPr lang="en-US" dirty="0" smtClean="0"/>
              <a:t> </a:t>
            </a:r>
            <a:r>
              <a:rPr lang="en-US" dirty="0" err="1" smtClean="0"/>
              <a:t>mimba</a:t>
            </a:r>
            <a:r>
              <a:rPr lang="en-US" dirty="0" smtClean="0"/>
              <a:t> </a:t>
            </a:r>
            <a:r>
              <a:rPr lang="en-US" dirty="0" err="1" smtClean="0"/>
              <a:t>baada</a:t>
            </a:r>
            <a:r>
              <a:rPr lang="en-US" dirty="0" smtClean="0"/>
              <a:t> </a:t>
            </a:r>
            <a:r>
              <a:rPr lang="en-US" dirty="0" err="1" smtClean="0"/>
              <a:t>ya</a:t>
            </a:r>
            <a:r>
              <a:rPr lang="en-US" dirty="0" smtClean="0"/>
              <a:t> </a:t>
            </a:r>
            <a:r>
              <a:rPr lang="en-US" dirty="0" err="1" smtClean="0"/>
              <a:t>upasuaji</a:t>
            </a:r>
            <a:r>
              <a:rPr lang="en-US" dirty="0" smtClean="0"/>
              <a:t> </a:t>
            </a:r>
            <a:r>
              <a:rPr lang="en-US" dirty="0" err="1" smtClean="0"/>
              <a:t>wa</a:t>
            </a:r>
            <a:r>
              <a:rPr lang="en-US" dirty="0" smtClean="0"/>
              <a:t> </a:t>
            </a:r>
            <a:r>
              <a:rPr lang="en-US" dirty="0" err="1" smtClean="0"/>
              <a:t>kuondoa</a:t>
            </a:r>
            <a:r>
              <a:rPr lang="en-US" dirty="0" smtClean="0"/>
              <a:t> </a:t>
            </a:r>
            <a:r>
              <a:rPr lang="en-US" dirty="0" err="1" smtClean="0"/>
              <a:t>mlango</a:t>
            </a:r>
            <a:r>
              <a:rPr lang="en-US" dirty="0" smtClean="0"/>
              <a:t> </a:t>
            </a:r>
            <a:r>
              <a:rPr lang="en-US" dirty="0" err="1" smtClean="0"/>
              <a:t>wa</a:t>
            </a:r>
            <a:r>
              <a:rPr lang="en-US" dirty="0" smtClean="0"/>
              <a:t> </a:t>
            </a:r>
            <a:r>
              <a:rPr lang="en-US" dirty="0" err="1" smtClean="0"/>
              <a:t>kizazi</a:t>
            </a:r>
            <a:r>
              <a:rPr lang="en-US" dirty="0" smtClean="0"/>
              <a:t>. </a:t>
            </a:r>
            <a:r>
              <a:rPr lang="en-US" dirty="0" err="1" smtClean="0"/>
              <a:t>Kima</a:t>
            </a:r>
            <a:r>
              <a:rPr lang="en-US" dirty="0" smtClean="0"/>
              <a:t> cha </a:t>
            </a:r>
            <a:r>
              <a:rPr lang="en-US" dirty="0" err="1" smtClean="0"/>
              <a:t>kuharibu</a:t>
            </a:r>
            <a:r>
              <a:rPr lang="en-US" dirty="0" smtClean="0"/>
              <a:t> </a:t>
            </a:r>
            <a:r>
              <a:rPr lang="en-US" dirty="0" err="1" smtClean="0"/>
              <a:t>mimba</a:t>
            </a:r>
            <a:r>
              <a:rPr lang="en-US" dirty="0" smtClean="0"/>
              <a:t> </a:t>
            </a:r>
            <a:r>
              <a:rPr lang="en-US" dirty="0" err="1" smtClean="0"/>
              <a:t>ya</a:t>
            </a:r>
            <a:r>
              <a:rPr lang="en-US" dirty="0" smtClean="0"/>
              <a:t> </a:t>
            </a:r>
            <a:r>
              <a:rPr lang="en-US" dirty="0" err="1" smtClean="0"/>
              <a:t>mapema</a:t>
            </a:r>
            <a:r>
              <a:rPr lang="en-US" dirty="0" smtClean="0"/>
              <a:t> </a:t>
            </a:r>
            <a:r>
              <a:rPr lang="en-US" dirty="0" err="1" smtClean="0"/>
              <a:t>kiko</a:t>
            </a:r>
            <a:r>
              <a:rPr lang="en-US" dirty="0" smtClean="0"/>
              <a:t> </a:t>
            </a:r>
            <a:r>
              <a:rPr lang="en-US" dirty="0" err="1" smtClean="0"/>
              <a:t>juu</a:t>
            </a:r>
            <a:r>
              <a:rPr lang="en-US" dirty="0" smtClean="0"/>
              <a:t> </a:t>
            </a:r>
            <a:r>
              <a:rPr lang="en-US" dirty="0" err="1" smtClean="0"/>
              <a:t>zaidi</a:t>
            </a:r>
            <a:r>
              <a:rPr lang="en-US" dirty="0" smtClean="0"/>
              <a:t> </a:t>
            </a:r>
            <a:r>
              <a:rPr lang="en-US" dirty="0" err="1" smtClean="0"/>
              <a:t>kuliko</a:t>
            </a:r>
            <a:r>
              <a:rPr lang="en-US" dirty="0" smtClean="0"/>
              <a:t> </a:t>
            </a:r>
            <a:r>
              <a:rPr lang="en-US" dirty="0" err="1" smtClean="0"/>
              <a:t>ilivyo</a:t>
            </a:r>
            <a:r>
              <a:rPr lang="en-US" dirty="0" smtClean="0"/>
              <a:t> </a:t>
            </a:r>
            <a:r>
              <a:rPr lang="en-US" dirty="0" err="1" smtClean="0"/>
              <a:t>miongoni</a:t>
            </a:r>
            <a:r>
              <a:rPr lang="en-US" dirty="0" smtClean="0"/>
              <a:t> </a:t>
            </a:r>
            <a:r>
              <a:rPr lang="en-US" dirty="0" err="1" smtClean="0"/>
              <a:t>mwa</a:t>
            </a:r>
            <a:r>
              <a:rPr lang="en-US" dirty="0" smtClean="0"/>
              <a:t> </a:t>
            </a:r>
            <a:r>
              <a:rPr lang="en-US" dirty="0" err="1" smtClean="0"/>
              <a:t>idadi</a:t>
            </a:r>
            <a:r>
              <a:rPr lang="en-US" dirty="0" smtClean="0"/>
              <a:t> </a:t>
            </a:r>
            <a:r>
              <a:rPr lang="en-US" dirty="0" err="1" smtClean="0"/>
              <a:t>ya</a:t>
            </a:r>
            <a:r>
              <a:rPr lang="en-US" dirty="0" smtClean="0"/>
              <a:t> </a:t>
            </a:r>
            <a:r>
              <a:rPr lang="en-US" dirty="0" err="1" smtClean="0"/>
              <a:t>watu</a:t>
            </a:r>
            <a:r>
              <a:rPr lang="en-US" dirty="0" smtClean="0"/>
              <a:t> </a:t>
            </a:r>
            <a:r>
              <a:rPr lang="en-US" dirty="0" err="1" smtClean="0"/>
              <a:t>wa</a:t>
            </a:r>
            <a:r>
              <a:rPr lang="en-US" dirty="0" smtClean="0"/>
              <a:t> </a:t>
            </a:r>
            <a:r>
              <a:rPr lang="en-US" dirty="0" err="1" smtClean="0"/>
              <a:t>kawaida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 err="1" smtClean="0"/>
              <a:t>Upasuaji</a:t>
            </a:r>
            <a:r>
              <a:rPr lang="en-US" dirty="0" smtClean="0"/>
              <a:t> </a:t>
            </a:r>
            <a:r>
              <a:rPr lang="en-US" dirty="0" err="1" smtClean="0"/>
              <a:t>wa</a:t>
            </a:r>
            <a:r>
              <a:rPr lang="en-US" dirty="0" smtClean="0"/>
              <a:t> </a:t>
            </a:r>
            <a:r>
              <a:rPr lang="en-US" dirty="0" err="1" smtClean="0"/>
              <a:t>kiini</a:t>
            </a:r>
            <a:r>
              <a:rPr lang="en-US" dirty="0" smtClean="0"/>
              <a:t> </a:t>
            </a:r>
            <a:r>
              <a:rPr lang="en-US" dirty="0" err="1" smtClean="0"/>
              <a:t>wa</a:t>
            </a:r>
            <a:r>
              <a:rPr lang="en-US" dirty="0" smtClean="0"/>
              <a:t> </a:t>
            </a:r>
            <a:r>
              <a:rPr lang="en-US" dirty="0" err="1" smtClean="0"/>
              <a:t>kuondoa</a:t>
            </a:r>
            <a:r>
              <a:rPr lang="en-US" dirty="0" smtClean="0"/>
              <a:t> </a:t>
            </a:r>
            <a:r>
              <a:rPr lang="en-US" dirty="0" err="1" smtClean="0"/>
              <a:t>mlango</a:t>
            </a:r>
            <a:r>
              <a:rPr lang="en-US" dirty="0" smtClean="0"/>
              <a:t> </a:t>
            </a:r>
            <a:r>
              <a:rPr lang="en-US" dirty="0" err="1" smtClean="0"/>
              <a:t>wa</a:t>
            </a:r>
            <a:r>
              <a:rPr lang="en-US" dirty="0" smtClean="0"/>
              <a:t> </a:t>
            </a:r>
            <a:r>
              <a:rPr lang="en-US" dirty="0" err="1" smtClean="0"/>
              <a:t>kizazi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upasuaji</a:t>
            </a:r>
            <a:r>
              <a:rPr lang="en-US" dirty="0" smtClean="0"/>
              <a:t> </a:t>
            </a:r>
            <a:r>
              <a:rPr lang="en-US" dirty="0" err="1" smtClean="0"/>
              <a:t>wa</a:t>
            </a:r>
            <a:r>
              <a:rPr lang="en-US" dirty="0" smtClean="0"/>
              <a:t> </a:t>
            </a:r>
            <a:r>
              <a:rPr lang="en-US" dirty="0" err="1" smtClean="0"/>
              <a:t>kuondoa</a:t>
            </a:r>
            <a:r>
              <a:rPr lang="en-US" dirty="0" smtClean="0"/>
              <a:t> </a:t>
            </a:r>
            <a:r>
              <a:rPr lang="en-US" dirty="0" err="1" smtClean="0"/>
              <a:t>vivimbe</a:t>
            </a:r>
            <a:r>
              <a:rPr lang="en-US" dirty="0" smtClean="0"/>
              <a:t> </a:t>
            </a:r>
            <a:r>
              <a:rPr lang="en-US" dirty="0" err="1" smtClean="0"/>
              <a:t>vya</a:t>
            </a:r>
            <a:r>
              <a:rPr lang="en-US" dirty="0" smtClean="0"/>
              <a:t> </a:t>
            </a:r>
            <a:r>
              <a:rPr lang="en-US" dirty="0" err="1" smtClean="0"/>
              <a:t>limfu</a:t>
            </a:r>
            <a:r>
              <a:rPr lang="en-US" dirty="0" smtClean="0"/>
              <a:t> </a:t>
            </a:r>
            <a:r>
              <a:rPr lang="en-US" dirty="0" err="1" smtClean="0"/>
              <a:t>vya</a:t>
            </a:r>
            <a:r>
              <a:rPr lang="en-US" dirty="0" smtClean="0"/>
              <a:t> </a:t>
            </a:r>
            <a:r>
              <a:rPr lang="en-US" dirty="0" err="1" smtClean="0"/>
              <a:t>fupanyonga</a:t>
            </a:r>
            <a:r>
              <a:rPr lang="en-US" dirty="0" smtClean="0"/>
              <a:t> </a:t>
            </a:r>
            <a:r>
              <a:rPr lang="en-US" dirty="0" err="1" smtClean="0"/>
              <a:t>unawapa</a:t>
            </a:r>
            <a:r>
              <a:rPr lang="en-US" dirty="0" smtClean="0"/>
              <a:t> </a:t>
            </a:r>
            <a:r>
              <a:rPr lang="en-US" dirty="0" err="1" smtClean="0"/>
              <a:t>wagonjwa</a:t>
            </a:r>
            <a:r>
              <a:rPr lang="en-US" dirty="0" smtClean="0"/>
              <a:t> </a:t>
            </a:r>
            <a:r>
              <a:rPr lang="en-US" dirty="0" err="1" smtClean="0"/>
              <a:t>wenye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umri</a:t>
            </a:r>
            <a:r>
              <a:rPr lang="en-US" dirty="0" smtClean="0"/>
              <a:t> </a:t>
            </a:r>
            <a:r>
              <a:rPr lang="en-US" dirty="0" err="1" smtClean="0"/>
              <a:t>mdogo</a:t>
            </a:r>
            <a:r>
              <a:rPr lang="en-US" dirty="0" smtClean="0"/>
              <a:t> </a:t>
            </a:r>
            <a:r>
              <a:rPr lang="en-US" dirty="0" err="1" smtClean="0"/>
              <a:t>walio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saratani</a:t>
            </a:r>
            <a:r>
              <a:rPr lang="en-US" dirty="0" smtClean="0"/>
              <a:t> </a:t>
            </a:r>
            <a:r>
              <a:rPr lang="en-US" dirty="0" err="1" smtClean="0"/>
              <a:t>vamizi</a:t>
            </a:r>
            <a:r>
              <a:rPr lang="en-US" dirty="0" smtClean="0"/>
              <a:t> </a:t>
            </a:r>
            <a:r>
              <a:rPr lang="en-US" dirty="0" err="1" smtClean="0"/>
              <a:t>ya</a:t>
            </a:r>
            <a:r>
              <a:rPr lang="en-US" dirty="0" smtClean="0"/>
              <a:t> </a:t>
            </a:r>
            <a:r>
              <a:rPr lang="en-US" dirty="0" err="1" smtClean="0"/>
              <a:t>mapema</a:t>
            </a:r>
            <a:r>
              <a:rPr lang="en-US" dirty="0" smtClean="0"/>
              <a:t> </a:t>
            </a:r>
            <a:r>
              <a:rPr lang="en-US" dirty="0" err="1" smtClean="0"/>
              <a:t>ya</a:t>
            </a:r>
            <a:r>
              <a:rPr lang="en-US" dirty="0" smtClean="0"/>
              <a:t>  </a:t>
            </a:r>
            <a:r>
              <a:rPr lang="en-US" dirty="0" err="1" smtClean="0"/>
              <a:t>mlango</a:t>
            </a:r>
            <a:r>
              <a:rPr lang="en-US" dirty="0" smtClean="0"/>
              <a:t> </a:t>
            </a:r>
            <a:r>
              <a:rPr lang="en-US" dirty="0" err="1" smtClean="0"/>
              <a:t>wa</a:t>
            </a:r>
            <a:r>
              <a:rPr lang="en-US" dirty="0" smtClean="0"/>
              <a:t> </a:t>
            </a:r>
            <a:r>
              <a:rPr lang="en-US" dirty="0" err="1" smtClean="0"/>
              <a:t>kizazi</a:t>
            </a:r>
            <a:r>
              <a:rPr lang="en-US" dirty="0" smtClean="0"/>
              <a:t> </a:t>
            </a:r>
            <a:r>
              <a:rPr lang="en-US" dirty="0" err="1" smtClean="0"/>
              <a:t>chaguo</a:t>
            </a:r>
            <a:r>
              <a:rPr lang="en-US" dirty="0" smtClean="0"/>
              <a:t> la </a:t>
            </a:r>
            <a:r>
              <a:rPr lang="en-US" dirty="0" err="1" smtClean="0"/>
              <a:t>hakika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salama</a:t>
            </a:r>
            <a:r>
              <a:rPr lang="en-US" dirty="0" smtClean="0"/>
              <a:t> </a:t>
            </a:r>
            <a:r>
              <a:rPr lang="en-US" dirty="0" err="1" smtClean="0"/>
              <a:t>kionkolojia</a:t>
            </a:r>
            <a:r>
              <a:rPr lang="en-US" dirty="0" smtClean="0"/>
              <a:t> la </a:t>
            </a:r>
            <a:r>
              <a:rPr lang="en-US" dirty="0" err="1" smtClean="0"/>
              <a:t>kuhifadhi</a:t>
            </a:r>
            <a:r>
              <a:rPr lang="en-US" dirty="0" smtClean="0"/>
              <a:t> </a:t>
            </a:r>
            <a:r>
              <a:rPr lang="en-US" dirty="0" err="1" smtClean="0"/>
              <a:t>uwezo</a:t>
            </a:r>
            <a:r>
              <a:rPr lang="en-US" dirty="0" smtClean="0"/>
              <a:t> </a:t>
            </a:r>
            <a:r>
              <a:rPr lang="en-US" dirty="0" err="1" smtClean="0"/>
              <a:t>wa</a:t>
            </a:r>
            <a:r>
              <a:rPr lang="en-US" dirty="0" smtClean="0"/>
              <a:t> </a:t>
            </a:r>
            <a:r>
              <a:rPr lang="en-US" dirty="0" err="1" smtClean="0"/>
              <a:t>kuzaa</a:t>
            </a:r>
            <a:r>
              <a:rPr lang="en-US" dirty="0" smtClean="0"/>
              <a:t>.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DA442C-FBFF-4D34-8303-B492103B87B5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Asante </a:t>
            </a:r>
            <a:r>
              <a:rPr lang="en-US" dirty="0" err="1" smtClean="0">
                <a:ea typeface="ＭＳ Ｐゴシック" pitchFamily="34" charset="-128"/>
              </a:rPr>
              <a:t>sana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usikivu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wenu</a:t>
            </a:r>
            <a:r>
              <a:rPr lang="en-US" dirty="0" smtClean="0">
                <a:ea typeface="ＭＳ Ｐゴシック" pitchFamily="34" charset="-128"/>
              </a:rPr>
              <a:t>. </a:t>
            </a:r>
            <a:r>
              <a:rPr lang="en-US" dirty="0" err="1" smtClean="0">
                <a:ea typeface="ＭＳ Ｐゴシック" pitchFamily="34" charset="-128"/>
              </a:rPr>
              <a:t>Wasilisho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hili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linaweza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kupakuliwa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katika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tovuti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UICC.</a:t>
            </a:r>
          </a:p>
          <a:p>
            <a:pPr eaLnBrk="1" hangingPunct="1"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D4AED72-DEE3-4138-A153-0F45CC4218BF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D02EA3-D719-4096-B3D4-9FDB02E0BB93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dirty="0" err="1" smtClean="0">
                <a:ea typeface="ＭＳ Ｐゴシック" pitchFamily="34" charset="-128"/>
              </a:rPr>
              <a:t>Chaguo</a:t>
            </a:r>
            <a:r>
              <a:rPr lang="en-US" dirty="0" smtClean="0">
                <a:ea typeface="ＭＳ Ｐゴシック" pitchFamily="34" charset="-128"/>
              </a:rPr>
              <a:t> la </a:t>
            </a:r>
            <a:r>
              <a:rPr lang="en-US" dirty="0" err="1" smtClean="0">
                <a:ea typeface="ＭＳ Ｐゴシック" pitchFamily="34" charset="-128"/>
              </a:rPr>
              <a:t>matibabu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msingi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wanawake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walio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saratani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mlango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kizazi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hutegemea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kiwango</a:t>
            </a:r>
            <a:r>
              <a:rPr lang="en-US" dirty="0" smtClean="0">
                <a:ea typeface="ＭＳ Ｐゴシック" pitchFamily="34" charset="-128"/>
              </a:rPr>
              <a:t> cha </a:t>
            </a:r>
            <a:r>
              <a:rPr lang="en-US" dirty="0" err="1" smtClean="0">
                <a:ea typeface="ＭＳ Ｐゴシック" pitchFamily="34" charset="-128"/>
              </a:rPr>
              <a:t>ugonjwa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huu</a:t>
            </a:r>
            <a:r>
              <a:rPr lang="en-US" dirty="0" smtClean="0">
                <a:ea typeface="ＭＳ Ｐゴシック" pitchFamily="34" charset="-128"/>
              </a:rPr>
              <a:t>. 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kiini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kuondoa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mfuko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uzazi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ndiyo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matibabu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yanayopendelewa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ikiwa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uvimbe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umezuiliwa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katika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mlango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kizazi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hujavamia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mifumo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mingine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yoyote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nje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mlango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kizazi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n-US" dirty="0" err="1" smtClean="0">
                <a:ea typeface="ＭＳ Ｐゴシック" pitchFamily="34" charset="-128"/>
              </a:rPr>
              <a:t>kama</a:t>
            </a:r>
            <a:r>
              <a:rPr lang="en-US" dirty="0" smtClean="0">
                <a:ea typeface="ＭＳ Ｐゴシック" pitchFamily="34" charset="-128"/>
              </a:rPr>
              <a:t> vile </a:t>
            </a:r>
            <a:r>
              <a:rPr lang="en-US" dirty="0" err="1" smtClean="0">
                <a:ea typeface="ＭＳ Ｐゴシック" pitchFamily="34" charset="-128"/>
              </a:rPr>
              <a:t>vivimbe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limfu</a:t>
            </a:r>
            <a:r>
              <a:rPr lang="en-US" dirty="0" smtClean="0">
                <a:ea typeface="ＭＳ Ｐゴシック" pitchFamily="34" charset="-128"/>
              </a:rPr>
              <a:t> au </a:t>
            </a:r>
            <a:r>
              <a:rPr lang="en-US" dirty="0" err="1" smtClean="0">
                <a:ea typeface="ＭＳ Ｐゴシック" pitchFamily="34" charset="-128"/>
              </a:rPr>
              <a:t>sehemu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iliyo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karibu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mlango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kizazi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iliyo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rangi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kijivu</a:t>
            </a:r>
            <a:r>
              <a:rPr lang="en-US" dirty="0" smtClean="0">
                <a:ea typeface="ＭＳ Ｐゴシック" pitchFamily="34" charset="-128"/>
              </a:rPr>
              <a:t>.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kiini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kuondoa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mfuko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uzazi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pamoja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kuondoa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vivimbe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limfu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fupanyonga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ndiyo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tiba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kipeo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sanifu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wanawake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walio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saratani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vamizi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mapema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mlango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kizazi</a:t>
            </a:r>
            <a:r>
              <a:rPr lang="en-US" dirty="0" smtClean="0">
                <a:ea typeface="ＭＳ Ｐゴシック" pitchFamily="34" charset="-128"/>
              </a:rPr>
              <a:t>. </a:t>
            </a:r>
            <a:r>
              <a:rPr lang="en-US" dirty="0" err="1" smtClean="0">
                <a:ea typeface="ＭＳ Ｐゴシック" pitchFamily="34" charset="-128"/>
              </a:rPr>
              <a:t>Uvimbe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ulio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kipenyo</a:t>
            </a:r>
            <a:r>
              <a:rPr lang="en-US" dirty="0" smtClean="0">
                <a:ea typeface="ＭＳ Ｐゴシック" pitchFamily="34" charset="-128"/>
              </a:rPr>
              <a:t> cha </a:t>
            </a:r>
            <a:r>
              <a:rPr lang="en-US" dirty="0" err="1" smtClean="0">
                <a:ea typeface="ＭＳ Ｐゴシック" pitchFamily="34" charset="-128"/>
              </a:rPr>
              <a:t>chini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sm</a:t>
            </a:r>
            <a:r>
              <a:rPr lang="en-US" dirty="0" smtClean="0">
                <a:ea typeface="ＭＳ Ｐゴシック" pitchFamily="34" charset="-128"/>
              </a:rPr>
              <a:t> 4 </a:t>
            </a:r>
            <a:r>
              <a:rPr lang="en-US" dirty="0" err="1" smtClean="0">
                <a:ea typeface="ＭＳ Ｐゴシック" pitchFamily="34" charset="-128"/>
              </a:rPr>
              <a:t>kulingana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FIGO </a:t>
            </a:r>
            <a:r>
              <a:rPr lang="en-US" dirty="0" err="1" smtClean="0">
                <a:ea typeface="ＭＳ Ｐゴシック" pitchFamily="34" charset="-128"/>
              </a:rPr>
              <a:t>unafaa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kukatwa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njia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kama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itawezekana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kuthibitisha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uhalali</a:t>
            </a:r>
            <a:r>
              <a:rPr lang="en-US" dirty="0" smtClean="0">
                <a:ea typeface="ＭＳ Ｐゴシック" pitchFamily="34" charset="-128"/>
              </a:rPr>
              <a:t> wake </a:t>
            </a:r>
            <a:r>
              <a:rPr lang="en-US" dirty="0" err="1" smtClean="0">
                <a:ea typeface="ＭＳ Ｐゴシック" pitchFamily="34" charset="-128"/>
              </a:rPr>
              <a:t>kulingana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hatari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dawa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ganzi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umri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mgonjwa</a:t>
            </a:r>
            <a:r>
              <a:rPr lang="en-US" dirty="0" smtClean="0">
                <a:ea typeface="ＭＳ Ｐゴシック" pitchFamily="34" charset="-128"/>
              </a:rPr>
              <a:t>. </a:t>
            </a:r>
            <a:r>
              <a:rPr lang="en-US" dirty="0" err="1" smtClean="0">
                <a:ea typeface="ＭＳ Ｐゴシック" pitchFamily="34" charset="-128"/>
              </a:rPr>
              <a:t>Uchunguzi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kihistolojia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sampuli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n-US" dirty="0" err="1" smtClean="0">
                <a:ea typeface="ＭＳ Ｐゴシック" pitchFamily="34" charset="-128"/>
              </a:rPr>
              <a:t>vikiwemo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vivimbe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limfu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n-US" dirty="0" err="1" smtClean="0">
                <a:ea typeface="ＭＳ Ｐゴシック" pitchFamily="34" charset="-128"/>
              </a:rPr>
              <a:t>hutoa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picha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halisi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kuenea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ugonjwa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hivyo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n-US" dirty="0" err="1" smtClean="0">
                <a:ea typeface="ＭＳ Ｐゴシック" pitchFamily="34" charset="-128"/>
              </a:rPr>
              <a:t>ubashiri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maendeleo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mgonjwa</a:t>
            </a:r>
            <a:r>
              <a:rPr lang="en-US" dirty="0" smtClean="0">
                <a:ea typeface="ＭＳ Ｐゴシック" pitchFamily="34" charset="-128"/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5B1EDCC-D957-4824-A0D6-59985B04B876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>
            <a:noAutofit/>
          </a:bodyPr>
          <a:lstStyle/>
          <a:p>
            <a:pPr>
              <a:defRPr/>
            </a:pPr>
            <a:r>
              <a:rPr lang="en-US" sz="1000" dirty="0" err="1" smtClean="0"/>
              <a:t>Upasuaji</a:t>
            </a:r>
            <a:r>
              <a:rPr lang="en-US" sz="1000" dirty="0" smtClean="0"/>
              <a:t>  </a:t>
            </a:r>
            <a:r>
              <a:rPr lang="en-US" sz="1000" dirty="0" err="1" smtClean="0"/>
              <a:t>na</a:t>
            </a:r>
            <a:r>
              <a:rPr lang="en-US" sz="1000" dirty="0" smtClean="0"/>
              <a:t>/au </a:t>
            </a:r>
            <a:r>
              <a:rPr lang="en-US" sz="1000" dirty="0" err="1" smtClean="0"/>
              <a:t>mnururisho</a:t>
            </a:r>
            <a:r>
              <a:rPr lang="en-US" sz="1000" dirty="0" smtClean="0"/>
              <a:t> </a:t>
            </a:r>
            <a:r>
              <a:rPr lang="en-US" sz="1000" dirty="0" err="1" smtClean="0"/>
              <a:t>ndiyo</a:t>
            </a:r>
            <a:r>
              <a:rPr lang="en-US" sz="1000" dirty="0" smtClean="0"/>
              <a:t> </a:t>
            </a:r>
            <a:r>
              <a:rPr lang="en-US" sz="1000" dirty="0" err="1" smtClean="0"/>
              <a:t>machaguo</a:t>
            </a:r>
            <a:r>
              <a:rPr lang="en-US" sz="1000" dirty="0" smtClean="0"/>
              <a:t> </a:t>
            </a:r>
            <a:r>
              <a:rPr lang="en-US" sz="1000" dirty="0" err="1" smtClean="0"/>
              <a:t>ya</a:t>
            </a:r>
            <a:r>
              <a:rPr lang="en-US" sz="1000" dirty="0" smtClean="0"/>
              <a:t> </a:t>
            </a:r>
            <a:r>
              <a:rPr lang="en-US" sz="1000" dirty="0" err="1" smtClean="0"/>
              <a:t>msingi</a:t>
            </a:r>
            <a:r>
              <a:rPr lang="en-US" sz="1000" dirty="0" smtClean="0"/>
              <a:t> </a:t>
            </a:r>
            <a:r>
              <a:rPr lang="en-US" sz="1000" dirty="0" err="1" smtClean="0"/>
              <a:t>ya</a:t>
            </a:r>
            <a:r>
              <a:rPr lang="en-US" sz="1000" dirty="0" smtClean="0"/>
              <a:t> </a:t>
            </a:r>
            <a:r>
              <a:rPr lang="en-US" sz="1000" dirty="0" err="1" smtClean="0"/>
              <a:t>kipeo</a:t>
            </a:r>
            <a:r>
              <a:rPr lang="en-US" sz="1000" dirty="0" smtClean="0"/>
              <a:t> </a:t>
            </a:r>
            <a:r>
              <a:rPr lang="en-US" sz="1000" dirty="0" err="1" smtClean="0"/>
              <a:t>sanifu</a:t>
            </a:r>
            <a:r>
              <a:rPr lang="en-US" sz="1000" dirty="0" smtClean="0"/>
              <a:t> </a:t>
            </a:r>
            <a:r>
              <a:rPr lang="en-US" sz="1000" dirty="0" err="1" smtClean="0"/>
              <a:t>ya</a:t>
            </a:r>
            <a:r>
              <a:rPr lang="en-US" sz="1000" dirty="0" smtClean="0"/>
              <a:t> </a:t>
            </a:r>
            <a:r>
              <a:rPr lang="en-US" sz="1000" dirty="0" err="1" smtClean="0"/>
              <a:t>matibabu</a:t>
            </a:r>
            <a:r>
              <a:rPr lang="en-US" sz="1000" dirty="0" smtClean="0"/>
              <a:t> </a:t>
            </a:r>
            <a:r>
              <a:rPr lang="en-US" sz="1000" dirty="0" err="1" smtClean="0"/>
              <a:t>kwa</a:t>
            </a:r>
            <a:r>
              <a:rPr lang="en-US" sz="1000" dirty="0" smtClean="0"/>
              <a:t> </a:t>
            </a:r>
            <a:r>
              <a:rPr lang="en-US" sz="1000" dirty="0" err="1" smtClean="0"/>
              <a:t>wagonjwa</a:t>
            </a:r>
            <a:r>
              <a:rPr lang="en-US" sz="1000" dirty="0" smtClean="0"/>
              <a:t> </a:t>
            </a:r>
            <a:r>
              <a:rPr lang="en-US" sz="1000" dirty="0" err="1" smtClean="0"/>
              <a:t>walio</a:t>
            </a:r>
            <a:r>
              <a:rPr lang="en-US" sz="1000" dirty="0" smtClean="0"/>
              <a:t> </a:t>
            </a:r>
            <a:r>
              <a:rPr lang="en-US" sz="1000" dirty="0" err="1" smtClean="0"/>
              <a:t>na</a:t>
            </a:r>
            <a:r>
              <a:rPr lang="en-US" sz="1000" dirty="0" smtClean="0"/>
              <a:t> </a:t>
            </a:r>
            <a:r>
              <a:rPr lang="en-US" sz="1000" dirty="0" err="1" smtClean="0"/>
              <a:t>saratani</a:t>
            </a:r>
            <a:r>
              <a:rPr lang="en-US" sz="1000" dirty="0" smtClean="0"/>
              <a:t> </a:t>
            </a:r>
            <a:r>
              <a:rPr lang="en-US" sz="1000" dirty="0" err="1" smtClean="0"/>
              <a:t>ya</a:t>
            </a:r>
            <a:r>
              <a:rPr lang="en-US" sz="1000" dirty="0" smtClean="0"/>
              <a:t> </a:t>
            </a:r>
            <a:r>
              <a:rPr lang="en-US" sz="1000" dirty="0" err="1" smtClean="0"/>
              <a:t>mlango</a:t>
            </a:r>
            <a:r>
              <a:rPr lang="en-US" sz="1000" dirty="0" smtClean="0"/>
              <a:t> </a:t>
            </a:r>
            <a:r>
              <a:rPr lang="en-US" sz="1000" dirty="0" err="1" smtClean="0"/>
              <a:t>wa</a:t>
            </a:r>
            <a:r>
              <a:rPr lang="en-US" sz="1000" dirty="0" smtClean="0"/>
              <a:t> </a:t>
            </a:r>
            <a:r>
              <a:rPr lang="en-US" sz="1000" dirty="0" err="1" smtClean="0"/>
              <a:t>kizazi</a:t>
            </a:r>
            <a:r>
              <a:rPr lang="en-US" sz="1000" dirty="0" smtClean="0"/>
              <a:t> </a:t>
            </a:r>
            <a:r>
              <a:rPr lang="en-US" sz="1000" dirty="0" err="1" smtClean="0"/>
              <a:t>iliyo</a:t>
            </a:r>
            <a:r>
              <a:rPr lang="en-US" sz="1000" dirty="0" smtClean="0"/>
              <a:t> </a:t>
            </a:r>
            <a:r>
              <a:rPr lang="en-US" sz="1000" dirty="0" err="1" smtClean="0"/>
              <a:t>katika</a:t>
            </a:r>
            <a:r>
              <a:rPr lang="en-US" sz="1000" dirty="0" smtClean="0"/>
              <a:t> </a:t>
            </a:r>
            <a:r>
              <a:rPr lang="en-US" sz="1000" dirty="0" err="1" smtClean="0"/>
              <a:t>hatua</a:t>
            </a:r>
            <a:r>
              <a:rPr lang="en-US" sz="1000" dirty="0" smtClean="0"/>
              <a:t> </a:t>
            </a:r>
            <a:r>
              <a:rPr lang="en-US" sz="1000" dirty="0" err="1" smtClean="0"/>
              <a:t>ya</a:t>
            </a:r>
            <a:r>
              <a:rPr lang="en-US" sz="1000" dirty="0" smtClean="0"/>
              <a:t> I </a:t>
            </a:r>
            <a:r>
              <a:rPr lang="en-US" sz="1000" dirty="0" err="1" smtClean="0"/>
              <a:t>ya</a:t>
            </a:r>
            <a:r>
              <a:rPr lang="en-US" sz="1000" dirty="0" smtClean="0"/>
              <a:t> FIGO. </a:t>
            </a:r>
            <a:r>
              <a:rPr lang="en-US" sz="1000" dirty="0" err="1" smtClean="0"/>
              <a:t>Taratibu</a:t>
            </a:r>
            <a:r>
              <a:rPr lang="en-US" sz="1000" dirty="0" smtClean="0"/>
              <a:t> </a:t>
            </a:r>
            <a:r>
              <a:rPr lang="en-US" sz="1000" dirty="0" err="1" smtClean="0"/>
              <a:t>zote</a:t>
            </a:r>
            <a:r>
              <a:rPr lang="en-US" sz="1000" dirty="0" smtClean="0"/>
              <a:t> </a:t>
            </a:r>
            <a:r>
              <a:rPr lang="en-US" sz="1000" dirty="0" err="1" smtClean="0"/>
              <a:t>mbili</a:t>
            </a:r>
            <a:r>
              <a:rPr lang="en-US" sz="1000" dirty="0" smtClean="0"/>
              <a:t> </a:t>
            </a:r>
            <a:r>
              <a:rPr lang="en-US" sz="1000" dirty="0" err="1" smtClean="0"/>
              <a:t>zina</a:t>
            </a:r>
            <a:r>
              <a:rPr lang="en-US" sz="1000" dirty="0" smtClean="0"/>
              <a:t> </a:t>
            </a:r>
            <a:r>
              <a:rPr lang="en-US" sz="1000" dirty="0" err="1" smtClean="0"/>
              <a:t>vima</a:t>
            </a:r>
            <a:r>
              <a:rPr lang="en-US" sz="1000" dirty="0" smtClean="0"/>
              <a:t> </a:t>
            </a:r>
            <a:r>
              <a:rPr lang="en-US" sz="1000" dirty="0" err="1" smtClean="0"/>
              <a:t>vinavyoweza</a:t>
            </a:r>
            <a:r>
              <a:rPr lang="en-US" sz="1000" dirty="0" smtClean="0"/>
              <a:t> </a:t>
            </a:r>
            <a:r>
              <a:rPr lang="en-US" sz="1000" dirty="0" err="1" smtClean="0"/>
              <a:t>kulinganishwa</a:t>
            </a:r>
            <a:r>
              <a:rPr lang="en-US" sz="1000" dirty="0" smtClean="0"/>
              <a:t> </a:t>
            </a:r>
            <a:r>
              <a:rPr lang="en-US" sz="1000" dirty="0" err="1" smtClean="0"/>
              <a:t>vya</a:t>
            </a:r>
            <a:r>
              <a:rPr lang="en-US" sz="1000" dirty="0" smtClean="0"/>
              <a:t> </a:t>
            </a:r>
            <a:r>
              <a:rPr lang="en-US" sz="1000" dirty="0" err="1" smtClean="0"/>
              <a:t>uponyaji</a:t>
            </a:r>
            <a:r>
              <a:rPr lang="en-US" sz="1000" dirty="0" smtClean="0"/>
              <a:t> </a:t>
            </a:r>
            <a:r>
              <a:rPr lang="en-US" sz="1000" dirty="0" err="1" smtClean="0"/>
              <a:t>na</a:t>
            </a:r>
            <a:r>
              <a:rPr lang="en-US" sz="1000" dirty="0" smtClean="0"/>
              <a:t> </a:t>
            </a:r>
            <a:r>
              <a:rPr lang="en-US" sz="1000" dirty="0" err="1" smtClean="0"/>
              <a:t>ugumu</a:t>
            </a:r>
            <a:r>
              <a:rPr lang="en-US" sz="1000" dirty="0" smtClean="0"/>
              <a:t>, </a:t>
            </a:r>
            <a:r>
              <a:rPr lang="en-US" sz="1000" dirty="0" err="1" smtClean="0"/>
              <a:t>kama</a:t>
            </a:r>
            <a:r>
              <a:rPr lang="en-US" sz="1000" dirty="0" smtClean="0"/>
              <a:t> </a:t>
            </a:r>
            <a:r>
              <a:rPr lang="en-US" sz="1000" dirty="0" err="1" smtClean="0"/>
              <a:t>ilivyothibitishwa</a:t>
            </a:r>
            <a:r>
              <a:rPr lang="en-US" sz="1000" dirty="0" smtClean="0"/>
              <a:t> </a:t>
            </a:r>
            <a:r>
              <a:rPr lang="en-US" sz="1000" dirty="0" err="1" smtClean="0"/>
              <a:t>na</a:t>
            </a:r>
            <a:r>
              <a:rPr lang="en-US" sz="1000" dirty="0" smtClean="0"/>
              <a:t> </a:t>
            </a:r>
            <a:r>
              <a:rPr lang="en-US" sz="1000" dirty="0" err="1" smtClean="0"/>
              <a:t>mfululizo</a:t>
            </a:r>
            <a:r>
              <a:rPr lang="en-US" sz="1000" dirty="0" smtClean="0"/>
              <a:t> </a:t>
            </a:r>
            <a:r>
              <a:rPr lang="en-US" sz="1000" dirty="0" err="1" smtClean="0"/>
              <a:t>wa</a:t>
            </a:r>
            <a:r>
              <a:rPr lang="en-US" sz="1000" dirty="0" smtClean="0"/>
              <a:t> visa </a:t>
            </a:r>
            <a:r>
              <a:rPr lang="en-US" sz="1000" dirty="0" err="1" smtClean="0"/>
              <a:t>linganishi</a:t>
            </a:r>
            <a:r>
              <a:rPr lang="en-US" sz="1000" dirty="0" smtClean="0"/>
              <a:t> </a:t>
            </a:r>
            <a:r>
              <a:rPr lang="en-US" sz="1000" dirty="0" err="1" smtClean="0"/>
              <a:t>visivyo</a:t>
            </a:r>
            <a:r>
              <a:rPr lang="en-US" sz="1000" dirty="0" smtClean="0"/>
              <a:t> </a:t>
            </a:r>
            <a:r>
              <a:rPr lang="en-US" sz="1000" dirty="0" err="1" smtClean="0"/>
              <a:t>bila</a:t>
            </a:r>
            <a:r>
              <a:rPr lang="en-US" sz="1000" dirty="0" smtClean="0"/>
              <a:t> </a:t>
            </a:r>
            <a:r>
              <a:rPr lang="en-US" sz="1000" dirty="0" err="1" smtClean="0"/>
              <a:t>utaratibu</a:t>
            </a:r>
            <a:r>
              <a:rPr lang="en-US" sz="1000" dirty="0" smtClean="0"/>
              <a:t> </a:t>
            </a:r>
            <a:r>
              <a:rPr lang="en-US" sz="1000" dirty="0" err="1" smtClean="0"/>
              <a:t>maalumu</a:t>
            </a:r>
            <a:r>
              <a:rPr lang="en-US" sz="1000" dirty="0" smtClean="0"/>
              <a:t> </a:t>
            </a:r>
            <a:r>
              <a:rPr lang="en-US" sz="1000" dirty="0" err="1" smtClean="0"/>
              <a:t>na</a:t>
            </a:r>
            <a:r>
              <a:rPr lang="en-US" sz="1000" dirty="0" smtClean="0"/>
              <a:t> </a:t>
            </a:r>
            <a:r>
              <a:rPr lang="en-US" sz="1000" dirty="0" err="1" smtClean="0"/>
              <a:t>utafiti</a:t>
            </a:r>
            <a:r>
              <a:rPr lang="en-US" sz="1000" dirty="0" smtClean="0"/>
              <a:t> </a:t>
            </a:r>
            <a:r>
              <a:rPr lang="en-US" sz="1000" dirty="0" err="1" smtClean="0"/>
              <a:t>wa</a:t>
            </a:r>
            <a:r>
              <a:rPr lang="en-US" sz="1000" dirty="0" smtClean="0"/>
              <a:t> visa </a:t>
            </a:r>
            <a:r>
              <a:rPr lang="en-US" sz="1000" dirty="0" err="1" smtClean="0"/>
              <a:t>visivyo</a:t>
            </a:r>
            <a:r>
              <a:rPr lang="en-US" sz="1000" dirty="0" smtClean="0"/>
              <a:t> </a:t>
            </a:r>
            <a:r>
              <a:rPr lang="en-US" sz="1000" dirty="0" err="1" smtClean="0"/>
              <a:t>na</a:t>
            </a:r>
            <a:r>
              <a:rPr lang="en-US" sz="1000" dirty="0" smtClean="0"/>
              <a:t> </a:t>
            </a:r>
            <a:r>
              <a:rPr lang="en-US" sz="1000" dirty="0" err="1" smtClean="0"/>
              <a:t>utaratibu</a:t>
            </a:r>
            <a:r>
              <a:rPr lang="en-US" sz="1000" dirty="0" smtClean="0"/>
              <a:t> </a:t>
            </a:r>
            <a:r>
              <a:rPr lang="en-US" sz="1000" dirty="0" err="1" smtClean="0"/>
              <a:t>maalumu</a:t>
            </a:r>
            <a:r>
              <a:rPr lang="en-US" sz="1000" dirty="0" smtClean="0"/>
              <a:t>.</a:t>
            </a:r>
            <a:br>
              <a:rPr lang="en-US" sz="1000" dirty="0" smtClean="0"/>
            </a:br>
            <a:r>
              <a:rPr lang="en-US" sz="1000" dirty="0" err="1" smtClean="0"/>
              <a:t>Kima</a:t>
            </a:r>
            <a:r>
              <a:rPr lang="en-US" sz="1000" dirty="0" smtClean="0"/>
              <a:t> cha </a:t>
            </a:r>
            <a:r>
              <a:rPr lang="en-US" sz="1000" dirty="0" err="1" smtClean="0"/>
              <a:t>ugumu</a:t>
            </a:r>
            <a:r>
              <a:rPr lang="en-US" sz="1000" dirty="0" smtClean="0"/>
              <a:t> </a:t>
            </a:r>
            <a:r>
              <a:rPr lang="en-US" sz="1000" dirty="0" err="1" smtClean="0"/>
              <a:t>huongezeka</a:t>
            </a:r>
            <a:r>
              <a:rPr lang="en-US" sz="1000" dirty="0" smtClean="0"/>
              <a:t> </a:t>
            </a:r>
            <a:r>
              <a:rPr lang="en-US" sz="1000" dirty="0" err="1" smtClean="0"/>
              <a:t>pakubwa</a:t>
            </a:r>
            <a:r>
              <a:rPr lang="en-US" sz="1000" dirty="0" smtClean="0"/>
              <a:t> </a:t>
            </a:r>
            <a:r>
              <a:rPr lang="en-US" sz="1000" dirty="0" err="1" smtClean="0"/>
              <a:t>ikiwa</a:t>
            </a:r>
            <a:r>
              <a:rPr lang="en-US" sz="1000" dirty="0" smtClean="0"/>
              <a:t> </a:t>
            </a:r>
            <a:r>
              <a:rPr lang="en-US" sz="1000" dirty="0" err="1" smtClean="0"/>
              <a:t>wagonjwa</a:t>
            </a:r>
            <a:r>
              <a:rPr lang="en-US" sz="1000" dirty="0" smtClean="0"/>
              <a:t> </a:t>
            </a:r>
            <a:r>
              <a:rPr lang="en-US" sz="1000" dirty="0" err="1" smtClean="0"/>
              <a:t>wanafanyiwa</a:t>
            </a:r>
            <a:r>
              <a:rPr lang="en-US" sz="1000" dirty="0" smtClean="0"/>
              <a:t> </a:t>
            </a:r>
            <a:r>
              <a:rPr lang="en-US" sz="1000" dirty="0" err="1" smtClean="0"/>
              <a:t>taratibu</a:t>
            </a:r>
            <a:r>
              <a:rPr lang="en-US" sz="1000" dirty="0" smtClean="0"/>
              <a:t> </a:t>
            </a:r>
            <a:r>
              <a:rPr lang="en-US" sz="1000" dirty="0" err="1" smtClean="0"/>
              <a:t>zote</a:t>
            </a:r>
            <a:r>
              <a:rPr lang="en-US" sz="1000" dirty="0" smtClean="0"/>
              <a:t> </a:t>
            </a:r>
            <a:r>
              <a:rPr lang="en-US" sz="1000" dirty="0" err="1" smtClean="0"/>
              <a:t>mbili</a:t>
            </a:r>
            <a:r>
              <a:rPr lang="en-US" sz="1000" dirty="0" smtClean="0"/>
              <a:t> </a:t>
            </a:r>
            <a:r>
              <a:rPr lang="en-US" sz="1000" dirty="0" err="1" smtClean="0"/>
              <a:t>za</a:t>
            </a:r>
            <a:r>
              <a:rPr lang="en-US" sz="1000" dirty="0" smtClean="0"/>
              <a:t> </a:t>
            </a:r>
            <a:r>
              <a:rPr lang="en-US" sz="1000" dirty="0" err="1" smtClean="0"/>
              <a:t>matibabu</a:t>
            </a:r>
            <a:r>
              <a:rPr lang="en-US" sz="1000" dirty="0" smtClean="0"/>
              <a:t>, </a:t>
            </a:r>
            <a:r>
              <a:rPr lang="en-US" sz="1000" dirty="0" err="1" smtClean="0"/>
              <a:t>k.m</a:t>
            </a:r>
            <a:r>
              <a:rPr lang="en-US" sz="1000" dirty="0" smtClean="0"/>
              <a:t>. “</a:t>
            </a:r>
            <a:r>
              <a:rPr lang="en-US" sz="1000" dirty="0" err="1" smtClean="0"/>
              <a:t>upasuaji</a:t>
            </a:r>
            <a:r>
              <a:rPr lang="en-US" sz="1000" dirty="0" smtClean="0"/>
              <a:t> </a:t>
            </a:r>
            <a:r>
              <a:rPr lang="en-US" sz="1000" dirty="0" err="1" smtClean="0"/>
              <a:t>wa</a:t>
            </a:r>
            <a:r>
              <a:rPr lang="en-US" sz="1000" dirty="0" smtClean="0"/>
              <a:t> </a:t>
            </a:r>
            <a:r>
              <a:rPr lang="en-US" sz="1000" dirty="0" err="1" smtClean="0"/>
              <a:t>kiini</a:t>
            </a:r>
            <a:r>
              <a:rPr lang="en-US" sz="1000" dirty="0" smtClean="0"/>
              <a:t> </a:t>
            </a:r>
            <a:r>
              <a:rPr lang="en-US" sz="1000" dirty="0" err="1" smtClean="0"/>
              <a:t>wa</a:t>
            </a:r>
            <a:r>
              <a:rPr lang="en-US" sz="1000" dirty="0" smtClean="0"/>
              <a:t> </a:t>
            </a:r>
            <a:r>
              <a:rPr lang="en-US" sz="1000" dirty="0" err="1" smtClean="0"/>
              <a:t>kuondoa</a:t>
            </a:r>
            <a:r>
              <a:rPr lang="en-US" sz="1000" dirty="0" smtClean="0"/>
              <a:t> </a:t>
            </a:r>
            <a:r>
              <a:rPr lang="en-US" sz="1000" dirty="0" err="1" smtClean="0"/>
              <a:t>mfuko</a:t>
            </a:r>
            <a:r>
              <a:rPr lang="en-US" sz="1000" dirty="0" smtClean="0"/>
              <a:t> </a:t>
            </a:r>
            <a:r>
              <a:rPr lang="en-US" sz="1000" dirty="0" err="1" smtClean="0"/>
              <a:t>wa</a:t>
            </a:r>
            <a:r>
              <a:rPr lang="en-US" sz="1000" dirty="0" smtClean="0"/>
              <a:t> </a:t>
            </a:r>
            <a:r>
              <a:rPr lang="en-US" sz="1000" dirty="0" err="1" smtClean="0"/>
              <a:t>uzazi</a:t>
            </a:r>
            <a:r>
              <a:rPr lang="en-US" sz="1000" dirty="0" smtClean="0"/>
              <a:t> </a:t>
            </a:r>
            <a:r>
              <a:rPr lang="en-US" sz="1000" dirty="0" err="1" smtClean="0"/>
              <a:t>ukifuatwa</a:t>
            </a:r>
            <a:r>
              <a:rPr lang="en-US" sz="1000" dirty="0" smtClean="0"/>
              <a:t> </a:t>
            </a:r>
            <a:r>
              <a:rPr lang="en-US" sz="1000" dirty="0" err="1" smtClean="0"/>
              <a:t>na</a:t>
            </a:r>
            <a:r>
              <a:rPr lang="en-US" sz="1000" dirty="0" smtClean="0"/>
              <a:t> </a:t>
            </a:r>
            <a:r>
              <a:rPr lang="en-US" sz="1000" dirty="0" err="1" smtClean="0"/>
              <a:t>tibarediokemikali</a:t>
            </a:r>
            <a:r>
              <a:rPr lang="en-US" sz="1000" dirty="0" smtClean="0"/>
              <a:t>” au “</a:t>
            </a:r>
            <a:r>
              <a:rPr lang="en-US" sz="1000" dirty="0" err="1" smtClean="0"/>
              <a:t>tibarediokemikali</a:t>
            </a:r>
            <a:r>
              <a:rPr lang="en-US" sz="1000" dirty="0" smtClean="0"/>
              <a:t> </a:t>
            </a:r>
            <a:r>
              <a:rPr lang="en-US" sz="1000" dirty="0" err="1" smtClean="0"/>
              <a:t>ya</a:t>
            </a:r>
            <a:r>
              <a:rPr lang="en-US" sz="1000" dirty="0" smtClean="0"/>
              <a:t> </a:t>
            </a:r>
            <a:r>
              <a:rPr lang="en-US" sz="1000" dirty="0" err="1" smtClean="0"/>
              <a:t>kabla</a:t>
            </a:r>
            <a:r>
              <a:rPr lang="en-US" sz="1000" dirty="0" smtClean="0"/>
              <a:t> </a:t>
            </a:r>
            <a:r>
              <a:rPr lang="en-US" sz="1000" dirty="0" err="1" smtClean="0"/>
              <a:t>ya</a:t>
            </a:r>
            <a:r>
              <a:rPr lang="en-US" sz="1000" dirty="0" smtClean="0"/>
              <a:t> </a:t>
            </a:r>
            <a:r>
              <a:rPr lang="en-US" sz="1000" dirty="0" err="1" smtClean="0"/>
              <a:t>upasuaji</a:t>
            </a:r>
            <a:r>
              <a:rPr lang="en-US" sz="1000" dirty="0" smtClean="0"/>
              <a:t> </a:t>
            </a:r>
            <a:r>
              <a:rPr lang="en-US" sz="1000" dirty="0" err="1" smtClean="0"/>
              <a:t>ikifuatwa</a:t>
            </a:r>
            <a:r>
              <a:rPr lang="en-US" sz="1000" dirty="0" smtClean="0"/>
              <a:t> </a:t>
            </a:r>
            <a:r>
              <a:rPr lang="en-US" sz="1000" dirty="0" err="1" smtClean="0"/>
              <a:t>na</a:t>
            </a:r>
            <a:r>
              <a:rPr lang="en-US" sz="1000" dirty="0" smtClean="0"/>
              <a:t> </a:t>
            </a:r>
            <a:r>
              <a:rPr lang="en-US" sz="1000" dirty="0" err="1" smtClean="0"/>
              <a:t>upasuaji</a:t>
            </a:r>
            <a:r>
              <a:rPr lang="en-US" sz="1000" dirty="0" smtClean="0"/>
              <a:t> </a:t>
            </a:r>
            <a:r>
              <a:rPr lang="en-US" sz="1000" dirty="0" err="1" smtClean="0"/>
              <a:t>wa</a:t>
            </a:r>
            <a:r>
              <a:rPr lang="en-US" sz="1000" dirty="0" smtClean="0"/>
              <a:t> </a:t>
            </a:r>
            <a:r>
              <a:rPr lang="en-US" sz="1000" dirty="0" err="1" smtClean="0"/>
              <a:t>kiini</a:t>
            </a:r>
            <a:r>
              <a:rPr lang="en-US" sz="1000" dirty="0" smtClean="0"/>
              <a:t> </a:t>
            </a:r>
            <a:r>
              <a:rPr lang="en-US" sz="1000" dirty="0" err="1" smtClean="0"/>
              <a:t>wa</a:t>
            </a:r>
            <a:r>
              <a:rPr lang="en-US" sz="1000" dirty="0" smtClean="0"/>
              <a:t> </a:t>
            </a:r>
            <a:r>
              <a:rPr lang="en-US" sz="1000" dirty="0" err="1" smtClean="0"/>
              <a:t>mfuko</a:t>
            </a:r>
            <a:r>
              <a:rPr lang="en-US" sz="1000" dirty="0" smtClean="0"/>
              <a:t> </a:t>
            </a:r>
            <a:r>
              <a:rPr lang="en-US" sz="1000" dirty="0" err="1" smtClean="0"/>
              <a:t>wa</a:t>
            </a:r>
            <a:r>
              <a:rPr lang="en-US" sz="1000" dirty="0" smtClean="0"/>
              <a:t> </a:t>
            </a:r>
            <a:r>
              <a:rPr lang="en-US" sz="1000" dirty="0" err="1" smtClean="0"/>
              <a:t>uzazi</a:t>
            </a:r>
            <a:r>
              <a:rPr lang="en-US" sz="1000" dirty="0" smtClean="0"/>
              <a:t>” . “</a:t>
            </a:r>
            <a:r>
              <a:rPr lang="en-US" sz="1000" dirty="0" err="1" smtClean="0"/>
              <a:t>Upasuaji</a:t>
            </a:r>
            <a:r>
              <a:rPr lang="en-US" sz="1000" dirty="0" smtClean="0"/>
              <a:t> </a:t>
            </a:r>
            <a:r>
              <a:rPr lang="en-US" sz="1000" dirty="0" err="1" smtClean="0"/>
              <a:t>wa</a:t>
            </a:r>
            <a:r>
              <a:rPr lang="en-US" sz="1000" dirty="0" smtClean="0"/>
              <a:t> </a:t>
            </a:r>
            <a:r>
              <a:rPr lang="en-US" sz="1000" dirty="0" err="1" smtClean="0"/>
              <a:t>msingi</a:t>
            </a:r>
            <a:r>
              <a:rPr lang="en-US" sz="1000" dirty="0" smtClean="0"/>
              <a:t>” au “</a:t>
            </a:r>
            <a:r>
              <a:rPr lang="en-US" sz="1000" dirty="0" err="1" smtClean="0"/>
              <a:t>tibarediokemikali</a:t>
            </a:r>
            <a:r>
              <a:rPr lang="en-US" sz="1000" dirty="0" smtClean="0"/>
              <a:t> </a:t>
            </a:r>
            <a:r>
              <a:rPr lang="en-US" sz="1000" dirty="0" err="1" smtClean="0"/>
              <a:t>ya</a:t>
            </a:r>
            <a:r>
              <a:rPr lang="en-US" sz="1000" dirty="0" smtClean="0"/>
              <a:t> </a:t>
            </a:r>
            <a:r>
              <a:rPr lang="en-US" sz="1000" dirty="0" err="1" smtClean="0"/>
              <a:t>msingi</a:t>
            </a:r>
            <a:r>
              <a:rPr lang="en-US" sz="1000" dirty="0" smtClean="0"/>
              <a:t>” </a:t>
            </a:r>
            <a:r>
              <a:rPr lang="en-US" sz="1000" dirty="0" err="1" smtClean="0"/>
              <a:t>ndiyo</a:t>
            </a:r>
            <a:r>
              <a:rPr lang="en-US" sz="1000" dirty="0" smtClean="0"/>
              <a:t> </a:t>
            </a:r>
            <a:r>
              <a:rPr lang="en-US" sz="1000" dirty="0" err="1" smtClean="0"/>
              <a:t>basi</a:t>
            </a:r>
            <a:r>
              <a:rPr lang="en-US" sz="1000" dirty="0" smtClean="0"/>
              <a:t> </a:t>
            </a:r>
            <a:r>
              <a:rPr lang="en-US" sz="1000" dirty="0" err="1" smtClean="0"/>
              <a:t>machaguo</a:t>
            </a:r>
            <a:r>
              <a:rPr lang="en-US" sz="1000" dirty="0" smtClean="0"/>
              <a:t> </a:t>
            </a:r>
            <a:r>
              <a:rPr lang="en-US" sz="1000" dirty="0" err="1" smtClean="0"/>
              <a:t>yanayopendelewa</a:t>
            </a:r>
            <a:r>
              <a:rPr lang="en-US" sz="1000" dirty="0" smtClean="0"/>
              <a:t> </a:t>
            </a:r>
            <a:r>
              <a:rPr lang="en-US" sz="1000" dirty="0" err="1" smtClean="0"/>
              <a:t>zaidi</a:t>
            </a:r>
            <a:r>
              <a:rPr lang="en-US" sz="1000" dirty="0" smtClean="0"/>
              <a:t> </a:t>
            </a:r>
            <a:r>
              <a:rPr lang="en-US" sz="1000" dirty="0" err="1" smtClean="0"/>
              <a:t>ya</a:t>
            </a:r>
            <a:r>
              <a:rPr lang="en-US" sz="1000" dirty="0" smtClean="0"/>
              <a:t> </a:t>
            </a:r>
            <a:r>
              <a:rPr lang="en-US" sz="1000" dirty="0" err="1" smtClean="0"/>
              <a:t>matibabu</a:t>
            </a:r>
            <a:r>
              <a:rPr lang="en-US" sz="1000" dirty="0" smtClean="0"/>
              <a:t>.</a:t>
            </a:r>
            <a:br>
              <a:rPr lang="en-US" sz="1000" dirty="0" smtClean="0"/>
            </a:br>
            <a:r>
              <a:rPr lang="en-US" sz="1000" dirty="0" err="1" smtClean="0"/>
              <a:t>Upasuaji</a:t>
            </a:r>
            <a:r>
              <a:rPr lang="en-US" sz="1000" dirty="0" smtClean="0"/>
              <a:t> </a:t>
            </a:r>
            <a:r>
              <a:rPr lang="en-US" sz="1000" dirty="0" err="1" smtClean="0"/>
              <a:t>wa</a:t>
            </a:r>
            <a:r>
              <a:rPr lang="en-US" sz="1000" dirty="0" smtClean="0"/>
              <a:t> </a:t>
            </a:r>
            <a:r>
              <a:rPr lang="en-US" sz="1000" dirty="0" err="1" smtClean="0"/>
              <a:t>kiini</a:t>
            </a:r>
            <a:r>
              <a:rPr lang="en-US" sz="1000" dirty="0" smtClean="0"/>
              <a:t> </a:t>
            </a:r>
            <a:r>
              <a:rPr lang="en-US" sz="1000" dirty="0" err="1" smtClean="0"/>
              <a:t>wa</a:t>
            </a:r>
            <a:r>
              <a:rPr lang="en-US" sz="1000" dirty="0" smtClean="0"/>
              <a:t> </a:t>
            </a:r>
            <a:r>
              <a:rPr lang="en-US" sz="1000" dirty="0" err="1" smtClean="0"/>
              <a:t>kuondoa</a:t>
            </a:r>
            <a:r>
              <a:rPr lang="en-US" sz="1000" dirty="0" smtClean="0"/>
              <a:t> </a:t>
            </a:r>
            <a:r>
              <a:rPr lang="en-US" sz="1000" dirty="0" err="1" smtClean="0"/>
              <a:t>mfuko</a:t>
            </a:r>
            <a:r>
              <a:rPr lang="en-US" sz="1000" dirty="0" smtClean="0"/>
              <a:t> </a:t>
            </a:r>
            <a:r>
              <a:rPr lang="en-US" sz="1000" dirty="0" err="1" smtClean="0"/>
              <a:t>wa</a:t>
            </a:r>
            <a:r>
              <a:rPr lang="en-US" sz="1000" dirty="0" smtClean="0"/>
              <a:t> </a:t>
            </a:r>
            <a:r>
              <a:rPr lang="en-US" sz="1000" dirty="0" err="1" smtClean="0"/>
              <a:t>uzazi</a:t>
            </a:r>
            <a:r>
              <a:rPr lang="en-US" sz="1000" dirty="0" smtClean="0"/>
              <a:t> </a:t>
            </a:r>
            <a:r>
              <a:rPr lang="en-US" sz="1000" dirty="0" err="1" smtClean="0"/>
              <a:t>unaweza</a:t>
            </a:r>
            <a:r>
              <a:rPr lang="en-US" sz="1000" dirty="0" smtClean="0"/>
              <a:t> </a:t>
            </a:r>
            <a:r>
              <a:rPr lang="en-US" sz="1000" dirty="0" err="1" smtClean="0"/>
              <a:t>kufanywa</a:t>
            </a:r>
            <a:r>
              <a:rPr lang="en-US" sz="1000" dirty="0" smtClean="0"/>
              <a:t> </a:t>
            </a:r>
            <a:r>
              <a:rPr lang="en-US" sz="1000" dirty="0" err="1" smtClean="0"/>
              <a:t>katika</a:t>
            </a:r>
            <a:r>
              <a:rPr lang="en-US" sz="1000" dirty="0" smtClean="0"/>
              <a:t> </a:t>
            </a:r>
            <a:r>
              <a:rPr lang="en-US" sz="1000" dirty="0" err="1" smtClean="0"/>
              <a:t>kipindi</a:t>
            </a:r>
            <a:r>
              <a:rPr lang="en-US" sz="1000" dirty="0" smtClean="0"/>
              <a:t> </a:t>
            </a:r>
            <a:r>
              <a:rPr lang="en-US" sz="1000" dirty="0" err="1" smtClean="0"/>
              <a:t>chochote</a:t>
            </a:r>
            <a:r>
              <a:rPr lang="en-US" sz="1000" dirty="0" smtClean="0"/>
              <a:t> cha </a:t>
            </a:r>
            <a:r>
              <a:rPr lang="en-US" sz="1000" dirty="0" err="1" smtClean="0"/>
              <a:t>muda</a:t>
            </a:r>
            <a:r>
              <a:rPr lang="en-US" sz="1000" dirty="0" smtClean="0"/>
              <a:t> </a:t>
            </a:r>
            <a:r>
              <a:rPr lang="en-US" sz="1000" dirty="0" err="1" smtClean="0"/>
              <a:t>baada</a:t>
            </a:r>
            <a:r>
              <a:rPr lang="en-US" sz="1000" dirty="0" smtClean="0"/>
              <a:t> </a:t>
            </a:r>
            <a:r>
              <a:rPr lang="en-US" sz="1000" dirty="0" err="1" smtClean="0"/>
              <a:t>ya</a:t>
            </a:r>
            <a:r>
              <a:rPr lang="en-US" sz="1000" dirty="0" smtClean="0"/>
              <a:t> </a:t>
            </a:r>
            <a:r>
              <a:rPr lang="en-US" sz="1000" dirty="0" err="1" smtClean="0"/>
              <a:t>upasuaji</a:t>
            </a:r>
            <a:r>
              <a:rPr lang="en-US" sz="1000" dirty="0" smtClean="0"/>
              <a:t> </a:t>
            </a:r>
            <a:r>
              <a:rPr lang="en-US" sz="1000" dirty="0" err="1" smtClean="0"/>
              <a:t>wa</a:t>
            </a:r>
            <a:r>
              <a:rPr lang="en-US" sz="1000" dirty="0" smtClean="0"/>
              <a:t> </a:t>
            </a:r>
            <a:r>
              <a:rPr lang="en-US" sz="1000" dirty="0" err="1" smtClean="0"/>
              <a:t>kuondoa</a:t>
            </a:r>
            <a:r>
              <a:rPr lang="en-US" sz="1000" dirty="0" smtClean="0"/>
              <a:t> </a:t>
            </a:r>
            <a:r>
              <a:rPr lang="en-US" sz="1000" dirty="0" err="1" smtClean="0"/>
              <a:t>koni</a:t>
            </a:r>
            <a:r>
              <a:rPr lang="en-US" sz="1000" dirty="0" smtClean="0"/>
              <a:t> </a:t>
            </a:r>
            <a:r>
              <a:rPr lang="en-US" sz="1000" dirty="0" err="1" smtClean="0"/>
              <a:t>ya</a:t>
            </a:r>
            <a:r>
              <a:rPr lang="en-US" sz="1000" dirty="0" smtClean="0"/>
              <a:t> </a:t>
            </a:r>
            <a:r>
              <a:rPr lang="en-US" sz="1000" dirty="0" err="1" smtClean="0"/>
              <a:t>tishu</a:t>
            </a:r>
            <a:r>
              <a:rPr lang="en-US" sz="1000" dirty="0" smtClean="0"/>
              <a:t>. </a:t>
            </a:r>
            <a:r>
              <a:rPr lang="en-US" sz="1000" dirty="0" err="1" smtClean="0"/>
              <a:t>Kanuni</a:t>
            </a:r>
            <a:r>
              <a:rPr lang="en-US" sz="1000" dirty="0" smtClean="0"/>
              <a:t> </a:t>
            </a:r>
            <a:r>
              <a:rPr lang="en-US" sz="1000" dirty="0" err="1" smtClean="0"/>
              <a:t>ya</a:t>
            </a:r>
            <a:r>
              <a:rPr lang="en-US" sz="1000" dirty="0" smtClean="0"/>
              <a:t> </a:t>
            </a:r>
            <a:r>
              <a:rPr lang="en-US" sz="1000" dirty="0" err="1" smtClean="0"/>
              <a:t>jadi</a:t>
            </a:r>
            <a:r>
              <a:rPr lang="en-US" sz="1000" dirty="0" smtClean="0"/>
              <a:t> “</a:t>
            </a:r>
            <a:r>
              <a:rPr lang="en-US" sz="1000" dirty="0" err="1" smtClean="0"/>
              <a:t>ndani</a:t>
            </a:r>
            <a:r>
              <a:rPr lang="en-US" sz="1000" dirty="0" smtClean="0"/>
              <a:t> </a:t>
            </a:r>
            <a:r>
              <a:rPr lang="en-US" sz="1000" dirty="0" err="1" smtClean="0"/>
              <a:t>ya</a:t>
            </a:r>
            <a:r>
              <a:rPr lang="en-US" sz="1000" dirty="0" smtClean="0"/>
              <a:t> wiki 1 au </a:t>
            </a:r>
            <a:r>
              <a:rPr lang="en-US" sz="1000" dirty="0" err="1" smtClean="0"/>
              <a:t>baada</a:t>
            </a:r>
            <a:r>
              <a:rPr lang="en-US" sz="1000" dirty="0" smtClean="0"/>
              <a:t> </a:t>
            </a:r>
            <a:r>
              <a:rPr lang="en-US" sz="1000" dirty="0" err="1" smtClean="0"/>
              <a:t>ya</a:t>
            </a:r>
            <a:r>
              <a:rPr lang="en-US" sz="1000" dirty="0" smtClean="0"/>
              <a:t> wiki 6” </a:t>
            </a:r>
            <a:r>
              <a:rPr lang="en-US" sz="1000" dirty="0" err="1" smtClean="0"/>
              <a:t>haitumiki</a:t>
            </a:r>
            <a:r>
              <a:rPr lang="en-US" sz="1000" dirty="0" smtClean="0"/>
              <a:t> </a:t>
            </a:r>
            <a:r>
              <a:rPr lang="en-US" sz="1000" dirty="0" err="1" smtClean="0"/>
              <a:t>iwapo</a:t>
            </a:r>
            <a:r>
              <a:rPr lang="en-US" sz="1000" dirty="0" smtClean="0"/>
              <a:t> </a:t>
            </a:r>
            <a:r>
              <a:rPr lang="en-US" sz="1000" dirty="0" err="1" smtClean="0"/>
              <a:t>wagonjwa</a:t>
            </a:r>
            <a:r>
              <a:rPr lang="en-US" sz="1000" dirty="0" smtClean="0"/>
              <a:t> </a:t>
            </a:r>
            <a:r>
              <a:rPr lang="en-US" sz="1000" dirty="0" err="1" smtClean="0"/>
              <a:t>watapokea</a:t>
            </a:r>
            <a:r>
              <a:rPr lang="en-US" sz="1000" dirty="0" smtClean="0"/>
              <a:t> </a:t>
            </a:r>
            <a:r>
              <a:rPr lang="en-US" sz="1000" dirty="0" err="1" smtClean="0"/>
              <a:t>dawa</a:t>
            </a:r>
            <a:r>
              <a:rPr lang="en-US" sz="1000" dirty="0" smtClean="0"/>
              <a:t> </a:t>
            </a:r>
            <a:r>
              <a:rPr lang="en-US" sz="1000" dirty="0" err="1" smtClean="0"/>
              <a:t>ya</a:t>
            </a:r>
            <a:r>
              <a:rPr lang="en-US" sz="1000" dirty="0" smtClean="0"/>
              <a:t> </a:t>
            </a:r>
            <a:r>
              <a:rPr lang="en-US" sz="1000" dirty="0" err="1" smtClean="0"/>
              <a:t>kabla</a:t>
            </a:r>
            <a:r>
              <a:rPr lang="en-US" sz="1000" dirty="0" smtClean="0"/>
              <a:t> </a:t>
            </a:r>
            <a:r>
              <a:rPr lang="en-US" sz="1000" dirty="0" err="1" smtClean="0"/>
              <a:t>ya</a:t>
            </a:r>
            <a:r>
              <a:rPr lang="en-US" sz="1000" dirty="0" smtClean="0"/>
              <a:t> , </a:t>
            </a:r>
            <a:r>
              <a:rPr lang="en-US" sz="1000" dirty="0" err="1" smtClean="0"/>
              <a:t>wakati</a:t>
            </a:r>
            <a:r>
              <a:rPr lang="en-US" sz="1000" dirty="0" smtClean="0"/>
              <a:t> </a:t>
            </a:r>
            <a:r>
              <a:rPr lang="en-US" sz="1000" dirty="0" err="1" smtClean="0"/>
              <a:t>wa</a:t>
            </a:r>
            <a:r>
              <a:rPr lang="en-US" sz="1000" dirty="0" smtClean="0"/>
              <a:t> </a:t>
            </a:r>
            <a:r>
              <a:rPr lang="en-US" sz="1000" dirty="0" err="1" smtClean="0"/>
              <a:t>na</a:t>
            </a:r>
            <a:r>
              <a:rPr lang="en-US" sz="1000" dirty="0" smtClean="0"/>
              <a:t> </a:t>
            </a:r>
            <a:r>
              <a:rPr lang="en-US" sz="1000" dirty="0" err="1" smtClean="0"/>
              <a:t>baada</a:t>
            </a:r>
            <a:r>
              <a:rPr lang="en-US" sz="1000" dirty="0" smtClean="0"/>
              <a:t> </a:t>
            </a:r>
            <a:r>
              <a:rPr lang="en-US" sz="1000" dirty="0" err="1" smtClean="0"/>
              <a:t>ya</a:t>
            </a:r>
            <a:r>
              <a:rPr lang="en-US" sz="1000" dirty="0" smtClean="0"/>
              <a:t> </a:t>
            </a:r>
            <a:r>
              <a:rPr lang="en-US" sz="1000" dirty="0" err="1" smtClean="0"/>
              <a:t>upasuaji</a:t>
            </a:r>
            <a:r>
              <a:rPr lang="en-US" sz="1000" dirty="0" smtClean="0"/>
              <a:t> </a:t>
            </a:r>
            <a:r>
              <a:rPr lang="en-US" sz="1000" dirty="0" err="1" smtClean="0"/>
              <a:t>ya</a:t>
            </a:r>
            <a:r>
              <a:rPr lang="en-US" sz="1000" dirty="0" smtClean="0"/>
              <a:t> </a:t>
            </a:r>
            <a:r>
              <a:rPr lang="en-US" sz="1000" dirty="0" err="1" smtClean="0"/>
              <a:t>kuzuia</a:t>
            </a:r>
            <a:r>
              <a:rPr lang="en-US" sz="1000" dirty="0" smtClean="0"/>
              <a:t> </a:t>
            </a:r>
            <a:r>
              <a:rPr lang="en-US" sz="1000" dirty="0" err="1" smtClean="0"/>
              <a:t>mvilio</a:t>
            </a:r>
            <a:r>
              <a:rPr lang="en-US" sz="1000" dirty="0" smtClean="0"/>
              <a:t> </a:t>
            </a:r>
            <a:r>
              <a:rPr lang="en-US" sz="1000" dirty="0" err="1" smtClean="0"/>
              <a:t>wa</a:t>
            </a:r>
            <a:r>
              <a:rPr lang="en-US" sz="1000" dirty="0" smtClean="0"/>
              <a:t> </a:t>
            </a:r>
            <a:r>
              <a:rPr lang="en-US" sz="1000" dirty="0" err="1" smtClean="0"/>
              <a:t>damu</a:t>
            </a:r>
            <a:r>
              <a:rPr lang="en-US" sz="1000" dirty="0" smtClean="0"/>
              <a:t> </a:t>
            </a:r>
            <a:r>
              <a:rPr lang="en-US" sz="1000" dirty="0" err="1" smtClean="0"/>
              <a:t>na</a:t>
            </a:r>
            <a:r>
              <a:rPr lang="en-US" sz="1000" dirty="0" smtClean="0"/>
              <a:t> </a:t>
            </a:r>
            <a:r>
              <a:rPr lang="en-US" sz="1000" dirty="0" err="1" smtClean="0"/>
              <a:t>dawa</a:t>
            </a:r>
            <a:r>
              <a:rPr lang="en-US" sz="1000" dirty="0" smtClean="0"/>
              <a:t> </a:t>
            </a:r>
            <a:r>
              <a:rPr lang="en-US" sz="1000" dirty="0" err="1" smtClean="0"/>
              <a:t>zuiaji</a:t>
            </a:r>
            <a:r>
              <a:rPr lang="en-US" sz="1000" dirty="0" smtClean="0"/>
              <a:t> </a:t>
            </a:r>
            <a:r>
              <a:rPr lang="en-US" sz="1000" dirty="0" err="1" smtClean="0"/>
              <a:t>ya</a:t>
            </a:r>
            <a:r>
              <a:rPr lang="en-US" sz="1000" dirty="0" smtClean="0"/>
              <a:t> </a:t>
            </a:r>
            <a:r>
              <a:rPr lang="en-US" sz="1000" dirty="0" err="1" smtClean="0"/>
              <a:t>kuua</a:t>
            </a:r>
            <a:r>
              <a:rPr lang="en-US" sz="1000" dirty="0" smtClean="0"/>
              <a:t> </a:t>
            </a:r>
            <a:r>
              <a:rPr lang="en-US" sz="1000" dirty="0" err="1" smtClean="0"/>
              <a:t>bakteria</a:t>
            </a:r>
            <a:r>
              <a:rPr lang="en-US" sz="1000" dirty="0" smtClean="0"/>
              <a:t>.  </a:t>
            </a:r>
            <a:br>
              <a:rPr lang="en-US" sz="1000" dirty="0" smtClean="0"/>
            </a:br>
            <a:r>
              <a:rPr lang="en-US" sz="1000" dirty="0" err="1" smtClean="0"/>
              <a:t>Upasuaji</a:t>
            </a:r>
            <a:r>
              <a:rPr lang="en-US" sz="1000" dirty="0" smtClean="0"/>
              <a:t> </a:t>
            </a:r>
            <a:r>
              <a:rPr lang="en-US" sz="1000" dirty="0" err="1" smtClean="0"/>
              <a:t>wa</a:t>
            </a:r>
            <a:r>
              <a:rPr lang="en-US" sz="1000" dirty="0" smtClean="0"/>
              <a:t> </a:t>
            </a:r>
            <a:r>
              <a:rPr lang="en-US" sz="1000" dirty="0" err="1" smtClean="0"/>
              <a:t>kuondoa</a:t>
            </a:r>
            <a:r>
              <a:rPr lang="en-US" sz="1000" dirty="0" smtClean="0"/>
              <a:t> </a:t>
            </a:r>
            <a:r>
              <a:rPr lang="en-US" sz="1000" dirty="0" err="1" smtClean="0"/>
              <a:t>koni</a:t>
            </a:r>
            <a:r>
              <a:rPr lang="en-US" sz="1000" dirty="0" smtClean="0"/>
              <a:t> </a:t>
            </a:r>
            <a:r>
              <a:rPr lang="en-US" sz="1000" dirty="0" err="1" smtClean="0"/>
              <a:t>ya</a:t>
            </a:r>
            <a:r>
              <a:rPr lang="en-US" sz="1000" dirty="0" smtClean="0"/>
              <a:t> </a:t>
            </a:r>
            <a:r>
              <a:rPr lang="en-US" sz="1000" dirty="0" err="1" smtClean="0"/>
              <a:t>tishu</a:t>
            </a:r>
            <a:r>
              <a:rPr lang="en-US" sz="1000" dirty="0" smtClean="0"/>
              <a:t> </a:t>
            </a:r>
            <a:r>
              <a:rPr lang="en-US" sz="1000" dirty="0" err="1" smtClean="0"/>
              <a:t>ukifuatwa</a:t>
            </a:r>
            <a:r>
              <a:rPr lang="en-US" sz="1000" dirty="0" smtClean="0"/>
              <a:t> </a:t>
            </a:r>
            <a:r>
              <a:rPr lang="en-US" sz="1000" dirty="0" err="1" smtClean="0"/>
              <a:t>na</a:t>
            </a:r>
            <a:r>
              <a:rPr lang="en-US" sz="1000" dirty="0" smtClean="0"/>
              <a:t> </a:t>
            </a:r>
            <a:r>
              <a:rPr lang="en-US" sz="1000" dirty="0" err="1" smtClean="0"/>
              <a:t>upasuaji</a:t>
            </a:r>
            <a:r>
              <a:rPr lang="en-US" sz="1000" dirty="0" smtClean="0"/>
              <a:t> </a:t>
            </a:r>
            <a:r>
              <a:rPr lang="en-US" sz="1000" dirty="0" err="1" smtClean="0"/>
              <a:t>ni</a:t>
            </a:r>
            <a:r>
              <a:rPr lang="en-US" sz="1000" dirty="0" smtClean="0"/>
              <a:t> </a:t>
            </a:r>
            <a:r>
              <a:rPr lang="en-US" sz="1000" dirty="0" err="1" smtClean="0"/>
              <a:t>chaguo</a:t>
            </a:r>
            <a:r>
              <a:rPr lang="en-US" sz="1000" dirty="0" smtClean="0"/>
              <a:t> pale </a:t>
            </a:r>
            <a:r>
              <a:rPr lang="en-US" sz="1000" dirty="0" err="1" smtClean="0"/>
              <a:t>ambapo</a:t>
            </a:r>
            <a:r>
              <a:rPr lang="en-US" sz="1000" dirty="0" smtClean="0"/>
              <a:t> </a:t>
            </a:r>
            <a:r>
              <a:rPr lang="en-US" sz="1000" dirty="0" err="1" smtClean="0"/>
              <a:t>haieleweki</a:t>
            </a:r>
            <a:r>
              <a:rPr lang="en-US" sz="1000" dirty="0" smtClean="0"/>
              <a:t> </a:t>
            </a:r>
            <a:r>
              <a:rPr lang="en-US" sz="1000" dirty="0" err="1" smtClean="0"/>
              <a:t>kutoka</a:t>
            </a:r>
            <a:r>
              <a:rPr lang="en-US" sz="1000" dirty="0" smtClean="0"/>
              <a:t> </a:t>
            </a:r>
            <a:r>
              <a:rPr lang="en-US" sz="1000" dirty="0" err="1" smtClean="0"/>
              <a:t>mwanzoni</a:t>
            </a:r>
            <a:r>
              <a:rPr lang="en-US" sz="1000" dirty="0" smtClean="0"/>
              <a:t> </a:t>
            </a:r>
            <a:r>
              <a:rPr lang="en-US" sz="1000" dirty="0" err="1" smtClean="0"/>
              <a:t>ikiwa</a:t>
            </a:r>
            <a:r>
              <a:rPr lang="en-US" sz="1000" dirty="0" smtClean="0"/>
              <a:t> </a:t>
            </a:r>
            <a:r>
              <a:rPr lang="en-US" sz="1000" dirty="0" err="1" smtClean="0"/>
              <a:t>upasuaji</a:t>
            </a:r>
            <a:r>
              <a:rPr lang="en-US" sz="1000" dirty="0" smtClean="0"/>
              <a:t> </a:t>
            </a:r>
            <a:r>
              <a:rPr lang="en-US" sz="1000" dirty="0" err="1" smtClean="0"/>
              <a:t>pekee</a:t>
            </a:r>
            <a:r>
              <a:rPr lang="en-US" sz="1000" dirty="0" smtClean="0"/>
              <a:t> </a:t>
            </a:r>
            <a:r>
              <a:rPr lang="en-US" sz="1000" dirty="0" err="1" smtClean="0"/>
              <a:t>unawezekana</a:t>
            </a:r>
            <a:r>
              <a:rPr lang="en-US" sz="1000" dirty="0" smtClean="0"/>
              <a:t>. </a:t>
            </a:r>
            <a:r>
              <a:rPr lang="en-US" sz="1000" dirty="0" err="1" smtClean="0"/>
              <a:t>Upasuaji</a:t>
            </a:r>
            <a:r>
              <a:rPr lang="en-US" sz="1000" dirty="0" smtClean="0"/>
              <a:t> </a:t>
            </a:r>
            <a:r>
              <a:rPr lang="en-US" sz="1000" dirty="0" err="1" smtClean="0"/>
              <a:t>wa</a:t>
            </a:r>
            <a:r>
              <a:rPr lang="en-US" sz="1000" dirty="0" smtClean="0"/>
              <a:t>  </a:t>
            </a:r>
            <a:r>
              <a:rPr lang="en-US" sz="1000" dirty="0" err="1" smtClean="0"/>
              <a:t>awali</a:t>
            </a:r>
            <a:r>
              <a:rPr lang="en-US" sz="1000" dirty="0" smtClean="0"/>
              <a:t> </a:t>
            </a:r>
            <a:r>
              <a:rPr lang="en-US" sz="1000" dirty="0" err="1" smtClean="0"/>
              <a:t>wa</a:t>
            </a:r>
            <a:r>
              <a:rPr lang="en-US" sz="1000" dirty="0" smtClean="0"/>
              <a:t> </a:t>
            </a:r>
            <a:r>
              <a:rPr lang="en-US" sz="1000" dirty="0" err="1" smtClean="0"/>
              <a:t>kuondoa</a:t>
            </a:r>
            <a:r>
              <a:rPr lang="en-US" sz="1000" dirty="0" smtClean="0"/>
              <a:t> </a:t>
            </a:r>
            <a:r>
              <a:rPr lang="en-US" sz="1000" dirty="0" err="1" smtClean="0"/>
              <a:t>koni</a:t>
            </a:r>
            <a:r>
              <a:rPr lang="en-US" sz="1000" dirty="0" smtClean="0"/>
              <a:t> </a:t>
            </a:r>
            <a:r>
              <a:rPr lang="en-US" sz="1000" dirty="0" err="1" smtClean="0"/>
              <a:t>ya</a:t>
            </a:r>
            <a:r>
              <a:rPr lang="en-US" sz="1000" dirty="0" smtClean="0"/>
              <a:t> </a:t>
            </a:r>
            <a:r>
              <a:rPr lang="en-US" sz="1000" dirty="0" err="1" smtClean="0"/>
              <a:t>tishu</a:t>
            </a:r>
            <a:r>
              <a:rPr lang="en-US" sz="1000" dirty="0" smtClean="0"/>
              <a:t> </a:t>
            </a:r>
            <a:r>
              <a:rPr lang="en-US" sz="1000" dirty="0" err="1" smtClean="0"/>
              <a:t>haubadilishi</a:t>
            </a:r>
            <a:r>
              <a:rPr lang="en-US" sz="1000" dirty="0" smtClean="0"/>
              <a:t> </a:t>
            </a:r>
            <a:r>
              <a:rPr lang="en-US" sz="1000" dirty="0" err="1" smtClean="0"/>
              <a:t>mbinu</a:t>
            </a:r>
            <a:r>
              <a:rPr lang="en-US" sz="1000" dirty="0" smtClean="0"/>
              <a:t> </a:t>
            </a:r>
            <a:r>
              <a:rPr lang="en-US" sz="1000" dirty="0" err="1" smtClean="0"/>
              <a:t>ya</a:t>
            </a:r>
            <a:r>
              <a:rPr lang="en-US" sz="1000" dirty="0" smtClean="0"/>
              <a:t> </a:t>
            </a:r>
            <a:r>
              <a:rPr lang="en-US" sz="1000" dirty="0" err="1" smtClean="0"/>
              <a:t>upasuaji</a:t>
            </a:r>
            <a:r>
              <a:rPr lang="en-US" sz="1000" dirty="0" smtClean="0"/>
              <a:t> </a:t>
            </a:r>
            <a:r>
              <a:rPr lang="en-US" sz="1000" dirty="0" err="1" smtClean="0"/>
              <a:t>wa</a:t>
            </a:r>
            <a:r>
              <a:rPr lang="en-US" sz="1000" dirty="0" smtClean="0"/>
              <a:t> </a:t>
            </a:r>
            <a:r>
              <a:rPr lang="en-US" sz="1000" dirty="0" err="1" smtClean="0"/>
              <a:t>kiini</a:t>
            </a:r>
            <a:r>
              <a:rPr lang="en-US" sz="1000" dirty="0" smtClean="0"/>
              <a:t> </a:t>
            </a:r>
            <a:r>
              <a:rPr lang="en-US" sz="1000" dirty="0" err="1" smtClean="0"/>
              <a:t>unaofuata</a:t>
            </a:r>
            <a:r>
              <a:rPr lang="en-US" sz="1000" dirty="0" smtClean="0"/>
              <a:t> </a:t>
            </a:r>
            <a:r>
              <a:rPr lang="en-US" sz="1000" dirty="0" err="1" smtClean="0"/>
              <a:t>wa</a:t>
            </a:r>
            <a:r>
              <a:rPr lang="en-US" sz="1000" dirty="0" smtClean="0"/>
              <a:t> </a:t>
            </a:r>
            <a:r>
              <a:rPr lang="en-US" sz="1000" dirty="0" err="1" smtClean="0"/>
              <a:t>kuondoa</a:t>
            </a:r>
            <a:r>
              <a:rPr lang="en-US" sz="1000" dirty="0" smtClean="0"/>
              <a:t> </a:t>
            </a:r>
            <a:r>
              <a:rPr lang="en-US" sz="1000" dirty="0" err="1" smtClean="0"/>
              <a:t>mfuko</a:t>
            </a:r>
            <a:r>
              <a:rPr lang="en-US" sz="1000" dirty="0" smtClean="0"/>
              <a:t> </a:t>
            </a:r>
            <a:r>
              <a:rPr lang="en-US" sz="1000" dirty="0" err="1" smtClean="0"/>
              <a:t>wa</a:t>
            </a:r>
            <a:r>
              <a:rPr lang="en-US" sz="1000" dirty="0" smtClean="0"/>
              <a:t> </a:t>
            </a:r>
            <a:r>
              <a:rPr lang="en-US" sz="1000" dirty="0" err="1" smtClean="0"/>
              <a:t>uzazi</a:t>
            </a:r>
            <a:r>
              <a:rPr lang="en-US" sz="1000" dirty="0" smtClean="0"/>
              <a:t>, </a:t>
            </a:r>
            <a:r>
              <a:rPr lang="en-US" sz="1000" dirty="0" err="1" smtClean="0"/>
              <a:t>ambao</a:t>
            </a:r>
            <a:r>
              <a:rPr lang="en-US" sz="1000" dirty="0" smtClean="0"/>
              <a:t> </a:t>
            </a:r>
            <a:r>
              <a:rPr lang="en-US" sz="1000" dirty="0" err="1" smtClean="0"/>
              <a:t>unaweza</a:t>
            </a:r>
            <a:r>
              <a:rPr lang="en-US" sz="1000" dirty="0" smtClean="0"/>
              <a:t> </a:t>
            </a:r>
            <a:r>
              <a:rPr lang="en-US" sz="1000" dirty="0" err="1" smtClean="0"/>
              <a:t>kuwa</a:t>
            </a:r>
            <a:r>
              <a:rPr lang="en-US" sz="1000" dirty="0" smtClean="0"/>
              <a:t> </a:t>
            </a:r>
            <a:r>
              <a:rPr lang="en-US" sz="1000" dirty="0" err="1" smtClean="0"/>
              <a:t>wa</a:t>
            </a:r>
            <a:r>
              <a:rPr lang="en-US" sz="1000" dirty="0" smtClean="0"/>
              <a:t> </a:t>
            </a:r>
            <a:r>
              <a:rPr lang="en-US" sz="1000" dirty="0" err="1" smtClean="0"/>
              <a:t>fumbatio</a:t>
            </a:r>
            <a:r>
              <a:rPr lang="en-US" sz="1000" dirty="0" smtClean="0"/>
              <a:t>, </a:t>
            </a:r>
            <a:r>
              <a:rPr lang="en-US" sz="1000" dirty="0" err="1" smtClean="0"/>
              <a:t>unaosaidiwa</a:t>
            </a:r>
            <a:r>
              <a:rPr lang="en-US" sz="1000" dirty="0" smtClean="0"/>
              <a:t> </a:t>
            </a:r>
            <a:r>
              <a:rPr lang="en-US" sz="1000" dirty="0" err="1" smtClean="0"/>
              <a:t>na</a:t>
            </a:r>
            <a:r>
              <a:rPr lang="en-US" sz="1000" dirty="0" smtClean="0"/>
              <a:t> </a:t>
            </a:r>
            <a:r>
              <a:rPr lang="en-US" sz="1000" dirty="0" err="1" smtClean="0"/>
              <a:t>laparoskopia</a:t>
            </a:r>
            <a:r>
              <a:rPr lang="en-US" sz="1000" dirty="0" smtClean="0"/>
              <a:t>, </a:t>
            </a:r>
            <a:r>
              <a:rPr lang="en-US" sz="1000" dirty="0" err="1" smtClean="0"/>
              <a:t>wa</a:t>
            </a:r>
            <a:r>
              <a:rPr lang="en-US" sz="1000" dirty="0" smtClean="0"/>
              <a:t> </a:t>
            </a:r>
            <a:r>
              <a:rPr lang="en-US" sz="1000" dirty="0" err="1" smtClean="0"/>
              <a:t>laparoskopia</a:t>
            </a:r>
            <a:r>
              <a:rPr lang="en-US" sz="1000" dirty="0" smtClean="0"/>
              <a:t> </a:t>
            </a:r>
            <a:r>
              <a:rPr lang="en-US" sz="1000" dirty="0" err="1" smtClean="0"/>
              <a:t>pekee</a:t>
            </a:r>
            <a:r>
              <a:rPr lang="en-US" sz="1000" dirty="0" smtClean="0"/>
              <a:t> au </a:t>
            </a:r>
            <a:r>
              <a:rPr lang="en-US" sz="1000" dirty="0" err="1" smtClean="0"/>
              <a:t>unaosaidiwa</a:t>
            </a:r>
            <a:r>
              <a:rPr lang="en-US" sz="1000" dirty="0" smtClean="0"/>
              <a:t> </a:t>
            </a:r>
            <a:r>
              <a:rPr lang="en-US" sz="1000" dirty="0" err="1" smtClean="0"/>
              <a:t>na</a:t>
            </a:r>
            <a:r>
              <a:rPr lang="en-US" sz="1000" dirty="0" smtClean="0"/>
              <a:t> </a:t>
            </a:r>
            <a:r>
              <a:rPr lang="en-US" sz="1000" dirty="0" err="1" smtClean="0"/>
              <a:t>roboti</a:t>
            </a:r>
            <a:r>
              <a:rPr lang="en-US" sz="1000" dirty="0" smtClean="0"/>
              <a:t>. </a:t>
            </a:r>
            <a:r>
              <a:rPr lang="en-US" sz="1000" dirty="0" err="1" smtClean="0"/>
              <a:t>Upasuaji</a:t>
            </a:r>
            <a:r>
              <a:rPr lang="en-US" sz="1000" dirty="0" smtClean="0"/>
              <a:t> </a:t>
            </a:r>
            <a:r>
              <a:rPr lang="en-US" sz="1000" dirty="0" err="1" smtClean="0"/>
              <a:t>unafaa</a:t>
            </a:r>
            <a:r>
              <a:rPr lang="en-US" sz="1000" dirty="0" smtClean="0"/>
              <a:t> </a:t>
            </a:r>
            <a:r>
              <a:rPr lang="en-US" sz="1000" dirty="0" err="1" smtClean="0"/>
              <a:t>kufanywa</a:t>
            </a:r>
            <a:r>
              <a:rPr lang="en-US" sz="1000" dirty="0" smtClean="0"/>
              <a:t> </a:t>
            </a:r>
            <a:r>
              <a:rPr lang="en-US" sz="1000" dirty="0" err="1" smtClean="0"/>
              <a:t>tu</a:t>
            </a:r>
            <a:r>
              <a:rPr lang="en-US" sz="1000" dirty="0" smtClean="0"/>
              <a:t> </a:t>
            </a:r>
            <a:r>
              <a:rPr lang="en-US" sz="1000" dirty="0" err="1" smtClean="0"/>
              <a:t>ikiwa</a:t>
            </a:r>
            <a:r>
              <a:rPr lang="en-US" sz="1000" dirty="0" smtClean="0"/>
              <a:t> </a:t>
            </a:r>
            <a:r>
              <a:rPr lang="en-US" sz="1000" dirty="0" err="1" smtClean="0"/>
              <a:t>tibaredio</a:t>
            </a:r>
            <a:r>
              <a:rPr lang="en-US" sz="1000" dirty="0" smtClean="0"/>
              <a:t> </a:t>
            </a:r>
            <a:r>
              <a:rPr lang="en-US" sz="1000" dirty="0" err="1" smtClean="0"/>
              <a:t>kemikali</a:t>
            </a:r>
            <a:r>
              <a:rPr lang="en-US" sz="1000" dirty="0" smtClean="0"/>
              <a:t> </a:t>
            </a:r>
            <a:r>
              <a:rPr lang="en-US" sz="1000" dirty="0" err="1" smtClean="0"/>
              <a:t>saidizi</a:t>
            </a:r>
            <a:r>
              <a:rPr lang="en-US" sz="1000" dirty="0" smtClean="0"/>
              <a:t> </a:t>
            </a:r>
            <a:r>
              <a:rPr lang="en-US" sz="1000" dirty="0" err="1" smtClean="0"/>
              <a:t>ina</a:t>
            </a:r>
            <a:r>
              <a:rPr lang="en-US" sz="1000" dirty="0" smtClean="0"/>
              <a:t> </a:t>
            </a:r>
            <a:r>
              <a:rPr lang="en-US" sz="1000" dirty="0" err="1" smtClean="0"/>
              <a:t>uwezekano</a:t>
            </a:r>
            <a:r>
              <a:rPr lang="en-US" sz="1000" dirty="0" smtClean="0"/>
              <a:t> </a:t>
            </a:r>
            <a:r>
              <a:rPr lang="en-US" sz="1000" dirty="0" err="1" smtClean="0"/>
              <a:t>mdogo</a:t>
            </a:r>
            <a:r>
              <a:rPr lang="en-US" sz="1000" dirty="0" smtClean="0"/>
              <a:t> </a:t>
            </a:r>
            <a:r>
              <a:rPr lang="en-US" sz="1000" dirty="0" err="1" smtClean="0"/>
              <a:t>wa</a:t>
            </a:r>
            <a:r>
              <a:rPr lang="en-US" sz="1000" dirty="0" smtClean="0"/>
              <a:t> </a:t>
            </a:r>
            <a:r>
              <a:rPr lang="en-US" sz="1000" dirty="0" err="1" smtClean="0"/>
              <a:t>kufanyika</a:t>
            </a:r>
            <a:r>
              <a:rPr lang="en-US" sz="1000" dirty="0" smtClean="0"/>
              <a:t>. </a:t>
            </a:r>
            <a:r>
              <a:rPr lang="en-US" sz="1000" dirty="0" err="1" smtClean="0"/>
              <a:t>Upasuaji</a:t>
            </a:r>
            <a:r>
              <a:rPr lang="en-US" sz="1000" dirty="0" smtClean="0"/>
              <a:t> </a:t>
            </a:r>
            <a:r>
              <a:rPr lang="en-US" sz="1000" dirty="0" err="1" smtClean="0"/>
              <a:t>wa</a:t>
            </a:r>
            <a:r>
              <a:rPr lang="en-US" sz="1000" dirty="0" smtClean="0"/>
              <a:t> </a:t>
            </a:r>
            <a:r>
              <a:rPr lang="en-US" sz="1000" dirty="0" err="1" smtClean="0"/>
              <a:t>kiini</a:t>
            </a:r>
            <a:r>
              <a:rPr lang="en-US" sz="1000" dirty="0" smtClean="0"/>
              <a:t> </a:t>
            </a:r>
            <a:r>
              <a:rPr lang="en-US" sz="1000" dirty="0" err="1" smtClean="0"/>
              <a:t>wa</a:t>
            </a:r>
            <a:r>
              <a:rPr lang="en-US" sz="1000" dirty="0" smtClean="0"/>
              <a:t> </a:t>
            </a:r>
            <a:r>
              <a:rPr lang="en-US" sz="1000" dirty="0" err="1" smtClean="0"/>
              <a:t>kuondoa</a:t>
            </a:r>
            <a:r>
              <a:rPr lang="en-US" sz="1000" dirty="0" smtClean="0"/>
              <a:t> </a:t>
            </a:r>
            <a:r>
              <a:rPr lang="en-US" sz="1000" dirty="0" err="1" smtClean="0"/>
              <a:t>mfuko</a:t>
            </a:r>
            <a:r>
              <a:rPr lang="en-US" sz="1000" dirty="0" smtClean="0"/>
              <a:t> </a:t>
            </a:r>
            <a:r>
              <a:rPr lang="en-US" sz="1000" dirty="0" err="1" smtClean="0"/>
              <a:t>wa</a:t>
            </a:r>
            <a:r>
              <a:rPr lang="en-US" sz="1000" dirty="0" smtClean="0"/>
              <a:t> </a:t>
            </a:r>
            <a:r>
              <a:rPr lang="en-US" sz="1000" dirty="0" err="1" smtClean="0"/>
              <a:t>uzazi</a:t>
            </a:r>
            <a:r>
              <a:rPr lang="en-US" sz="1000" dirty="0" smtClean="0"/>
              <a:t> </a:t>
            </a:r>
            <a:r>
              <a:rPr lang="en-US" sz="1000" dirty="0" err="1" smtClean="0"/>
              <a:t>hivyo</a:t>
            </a:r>
            <a:r>
              <a:rPr lang="en-US" sz="1000" dirty="0" smtClean="0"/>
              <a:t> </a:t>
            </a:r>
            <a:r>
              <a:rPr lang="en-US" sz="1000" dirty="0" err="1" smtClean="0"/>
              <a:t>ni</a:t>
            </a:r>
            <a:r>
              <a:rPr lang="en-US" sz="1000" dirty="0" smtClean="0"/>
              <a:t> </a:t>
            </a:r>
            <a:r>
              <a:rPr lang="en-US" sz="1000" dirty="0" err="1" smtClean="0"/>
              <a:t>wa</a:t>
            </a:r>
            <a:r>
              <a:rPr lang="en-US" sz="1000" dirty="0" smtClean="0"/>
              <a:t> </a:t>
            </a:r>
            <a:r>
              <a:rPr lang="en-US" sz="1000" dirty="0" err="1" smtClean="0"/>
              <a:t>kufaa</a:t>
            </a:r>
            <a:r>
              <a:rPr lang="en-US" sz="1000" dirty="0" smtClean="0"/>
              <a:t> </a:t>
            </a:r>
            <a:r>
              <a:rPr lang="en-US" sz="1000" dirty="0" err="1" smtClean="0"/>
              <a:t>kwa</a:t>
            </a:r>
            <a:r>
              <a:rPr lang="en-US" sz="1000" dirty="0" smtClean="0"/>
              <a:t> </a:t>
            </a:r>
            <a:r>
              <a:rPr lang="en-US" sz="1000" dirty="0" err="1" smtClean="0"/>
              <a:t>wagonjwa</a:t>
            </a:r>
            <a:r>
              <a:rPr lang="en-US" sz="1000" dirty="0" smtClean="0"/>
              <a:t> </a:t>
            </a:r>
            <a:r>
              <a:rPr lang="en-US" sz="1000" dirty="0" err="1" smtClean="0"/>
              <a:t>walio</a:t>
            </a:r>
            <a:r>
              <a:rPr lang="en-US" sz="1000" dirty="0" smtClean="0"/>
              <a:t> </a:t>
            </a:r>
            <a:r>
              <a:rPr lang="en-US" sz="1000" dirty="0" err="1" smtClean="0"/>
              <a:t>na</a:t>
            </a:r>
            <a:r>
              <a:rPr lang="en-US" sz="1000" dirty="0" smtClean="0"/>
              <a:t> </a:t>
            </a:r>
            <a:r>
              <a:rPr lang="en-US" sz="1000" dirty="0" err="1" smtClean="0"/>
              <a:t>uvimbe</a:t>
            </a:r>
            <a:r>
              <a:rPr lang="en-US" sz="1000" dirty="0" smtClean="0"/>
              <a:t> </a:t>
            </a:r>
            <a:r>
              <a:rPr lang="en-US" sz="1000" dirty="0" err="1" smtClean="0"/>
              <a:t>wa</a:t>
            </a:r>
            <a:r>
              <a:rPr lang="en-US" sz="1000" dirty="0" smtClean="0"/>
              <a:t> </a:t>
            </a:r>
            <a:r>
              <a:rPr lang="en-US" sz="1000" dirty="0" err="1" smtClean="0"/>
              <a:t>hatua</a:t>
            </a:r>
            <a:r>
              <a:rPr lang="en-US" sz="1000" dirty="0" smtClean="0"/>
              <a:t> </a:t>
            </a:r>
            <a:r>
              <a:rPr lang="en-US" sz="1000" dirty="0" err="1" smtClean="0"/>
              <a:t>ya</a:t>
            </a:r>
            <a:r>
              <a:rPr lang="en-US" sz="1000" dirty="0" smtClean="0"/>
              <a:t> IB1 </a:t>
            </a:r>
            <a:r>
              <a:rPr lang="en-US" sz="1000" dirty="0" err="1" smtClean="0"/>
              <a:t>pasipo</a:t>
            </a:r>
            <a:r>
              <a:rPr lang="en-US" sz="1000" dirty="0" smtClean="0"/>
              <a:t> </a:t>
            </a:r>
            <a:r>
              <a:rPr lang="en-US" sz="1000" dirty="0" err="1" smtClean="0"/>
              <a:t>na</a:t>
            </a:r>
            <a:r>
              <a:rPr lang="en-US" sz="1000" dirty="0" smtClean="0"/>
              <a:t> </a:t>
            </a:r>
            <a:r>
              <a:rPr lang="en-US" sz="1000" dirty="0" err="1" smtClean="0"/>
              <a:t>uingiliaji</a:t>
            </a:r>
            <a:r>
              <a:rPr lang="en-US" sz="1000" dirty="0" smtClean="0"/>
              <a:t> </a:t>
            </a:r>
            <a:r>
              <a:rPr lang="en-US" sz="1000" dirty="0" err="1" smtClean="0"/>
              <a:t>kwenye</a:t>
            </a:r>
            <a:r>
              <a:rPr lang="en-US" sz="1000" dirty="0" smtClean="0"/>
              <a:t> </a:t>
            </a:r>
            <a:r>
              <a:rPr lang="en-US" sz="1000" dirty="0" err="1" smtClean="0"/>
              <a:t>vivimbe</a:t>
            </a:r>
            <a:r>
              <a:rPr lang="en-US" sz="1000" dirty="0" smtClean="0"/>
              <a:t> </a:t>
            </a:r>
            <a:r>
              <a:rPr lang="en-US" sz="1000" dirty="0" err="1" smtClean="0"/>
              <a:t>vya</a:t>
            </a:r>
            <a:r>
              <a:rPr lang="en-US" sz="1000" dirty="0" smtClean="0"/>
              <a:t> </a:t>
            </a:r>
            <a:r>
              <a:rPr lang="en-US" sz="1000" dirty="0" err="1" smtClean="0"/>
              <a:t>limfu</a:t>
            </a:r>
            <a:r>
              <a:rPr lang="en-US" sz="1000" dirty="0" smtClean="0"/>
              <a:t> </a:t>
            </a:r>
            <a:r>
              <a:rPr lang="en-US" sz="1000" dirty="0" err="1" smtClean="0"/>
              <a:t>wala</a:t>
            </a:r>
            <a:r>
              <a:rPr lang="en-US" sz="1000" dirty="0" smtClean="0"/>
              <a:t> </a:t>
            </a:r>
            <a:r>
              <a:rPr lang="en-US" sz="1000" dirty="0" err="1" smtClean="0"/>
              <a:t>ithibati</a:t>
            </a:r>
            <a:r>
              <a:rPr lang="en-US" sz="1000" dirty="0" smtClean="0"/>
              <a:t> </a:t>
            </a:r>
            <a:r>
              <a:rPr lang="en-US" sz="1000" dirty="0" err="1" smtClean="0"/>
              <a:t>ya</a:t>
            </a:r>
            <a:r>
              <a:rPr lang="en-US" sz="1000" dirty="0" smtClean="0"/>
              <a:t> </a:t>
            </a:r>
            <a:r>
              <a:rPr lang="en-US" sz="1000" dirty="0" err="1" smtClean="0"/>
              <a:t>mishipa</a:t>
            </a:r>
            <a:r>
              <a:rPr lang="en-US" sz="1000" dirty="0" smtClean="0"/>
              <a:t> </a:t>
            </a:r>
            <a:r>
              <a:rPr lang="en-US" sz="1000" dirty="0" err="1" smtClean="0"/>
              <a:t>ya</a:t>
            </a:r>
            <a:r>
              <a:rPr lang="en-US" sz="1000" dirty="0" smtClean="0"/>
              <a:t> </a:t>
            </a:r>
            <a:r>
              <a:rPr lang="en-US" sz="1000" dirty="0" err="1" smtClean="0"/>
              <a:t>damu</a:t>
            </a:r>
            <a:r>
              <a:rPr lang="en-US" sz="1000" dirty="0" smtClean="0"/>
              <a:t> </a:t>
            </a:r>
            <a:r>
              <a:rPr lang="en-US" sz="1000" dirty="0" err="1" smtClean="0"/>
              <a:t>iliyo</a:t>
            </a:r>
            <a:r>
              <a:rPr lang="en-US" sz="1000" dirty="0" smtClean="0"/>
              <a:t> </a:t>
            </a:r>
            <a:r>
              <a:rPr lang="en-US" sz="1000" dirty="0" err="1" smtClean="0"/>
              <a:t>na</a:t>
            </a:r>
            <a:r>
              <a:rPr lang="en-US" sz="1000" dirty="0" smtClean="0"/>
              <a:t> </a:t>
            </a:r>
            <a:r>
              <a:rPr lang="en-US" sz="1000" dirty="0" err="1" smtClean="0"/>
              <a:t>seli</a:t>
            </a:r>
            <a:r>
              <a:rPr lang="en-US" sz="1000" dirty="0" smtClean="0"/>
              <a:t> </a:t>
            </a:r>
            <a:r>
              <a:rPr lang="en-US" sz="1000" dirty="0" err="1" smtClean="0"/>
              <a:t>za</a:t>
            </a:r>
            <a:r>
              <a:rPr lang="en-US" sz="1000" dirty="0" smtClean="0"/>
              <a:t> </a:t>
            </a:r>
            <a:r>
              <a:rPr lang="en-US" sz="1000" dirty="0" err="1" smtClean="0"/>
              <a:t>uvimbe</a:t>
            </a:r>
            <a:r>
              <a:rPr lang="en-US" sz="1000" dirty="0" smtClean="0"/>
              <a:t> </a:t>
            </a:r>
            <a:r>
              <a:rPr lang="en-US" sz="1000" dirty="0" err="1" smtClean="0"/>
              <a:t>wala</a:t>
            </a:r>
            <a:r>
              <a:rPr lang="en-US" sz="1000" dirty="0" smtClean="0"/>
              <a:t> </a:t>
            </a:r>
            <a:r>
              <a:rPr lang="en-US" sz="1000" dirty="0" err="1" smtClean="0"/>
              <a:t>uvamizi</a:t>
            </a:r>
            <a:r>
              <a:rPr lang="en-US" sz="1000" dirty="0" smtClean="0"/>
              <a:t> </a:t>
            </a:r>
            <a:r>
              <a:rPr lang="en-US" sz="1000" dirty="0" err="1" smtClean="0"/>
              <a:t>mkubwa</a:t>
            </a:r>
            <a:r>
              <a:rPr lang="en-US" sz="1000" dirty="0" smtClean="0"/>
              <a:t> </a:t>
            </a:r>
            <a:r>
              <a:rPr lang="en-US" sz="1000" dirty="0" err="1" smtClean="0"/>
              <a:t>wa</a:t>
            </a:r>
            <a:r>
              <a:rPr lang="en-US" sz="1000" dirty="0" smtClean="0"/>
              <a:t> </a:t>
            </a:r>
            <a:r>
              <a:rPr lang="en-US" sz="1000" dirty="0" err="1" smtClean="0"/>
              <a:t>mifumo</a:t>
            </a:r>
            <a:r>
              <a:rPr lang="en-US" sz="1000" dirty="0" smtClean="0"/>
              <a:t> </a:t>
            </a:r>
            <a:r>
              <a:rPr lang="en-US" sz="1000" dirty="0" err="1" smtClean="0"/>
              <a:t>ya</a:t>
            </a:r>
            <a:r>
              <a:rPr lang="en-US" sz="1000" dirty="0" smtClean="0"/>
              <a:t> </a:t>
            </a:r>
            <a:r>
              <a:rPr lang="en-US" sz="1000" dirty="0" err="1" smtClean="0"/>
              <a:t>limfu</a:t>
            </a:r>
            <a:r>
              <a:rPr lang="en-US" sz="1000" dirty="0" smtClean="0"/>
              <a:t> </a:t>
            </a:r>
            <a:r>
              <a:rPr lang="en-US" sz="1000" dirty="0" err="1" smtClean="0"/>
              <a:t>na</a:t>
            </a:r>
            <a:r>
              <a:rPr lang="en-US" sz="1000" dirty="0" smtClean="0"/>
              <a:t> </a:t>
            </a:r>
            <a:r>
              <a:rPr lang="en-US" sz="1000" dirty="0" err="1" smtClean="0"/>
              <a:t>mishipa</a:t>
            </a:r>
            <a:r>
              <a:rPr lang="en-US" sz="1000" dirty="0" smtClean="0"/>
              <a:t>. </a:t>
            </a:r>
            <a:br>
              <a:rPr lang="en-US" sz="1000" dirty="0" smtClean="0"/>
            </a:br>
            <a:r>
              <a:rPr lang="en-US" sz="1000" dirty="0" err="1" smtClean="0"/>
              <a:t>Kwa</a:t>
            </a:r>
            <a:r>
              <a:rPr lang="en-US" sz="1000" dirty="0" smtClean="0"/>
              <a:t> </a:t>
            </a:r>
            <a:r>
              <a:rPr lang="en-US" sz="1000" dirty="0" err="1" smtClean="0"/>
              <a:t>wagonjwa</a:t>
            </a:r>
            <a:r>
              <a:rPr lang="en-US" sz="1000" dirty="0" smtClean="0"/>
              <a:t> </a:t>
            </a:r>
            <a:r>
              <a:rPr lang="en-US" sz="1000" dirty="0" err="1" smtClean="0"/>
              <a:t>walio</a:t>
            </a:r>
            <a:r>
              <a:rPr lang="en-US" sz="1000" dirty="0" smtClean="0"/>
              <a:t> </a:t>
            </a:r>
            <a:r>
              <a:rPr lang="en-US" sz="1000" dirty="0" err="1" smtClean="0"/>
              <a:t>na</a:t>
            </a:r>
            <a:r>
              <a:rPr lang="en-US" sz="1000" dirty="0" smtClean="0"/>
              <a:t> </a:t>
            </a:r>
            <a:r>
              <a:rPr lang="en-US" sz="1000" dirty="0" err="1" smtClean="0"/>
              <a:t>uvimbe</a:t>
            </a:r>
            <a:r>
              <a:rPr lang="en-US" sz="1000" dirty="0" smtClean="0"/>
              <a:t> </a:t>
            </a:r>
            <a:r>
              <a:rPr lang="en-US" sz="1000" dirty="0" err="1" smtClean="0"/>
              <a:t>wa</a:t>
            </a:r>
            <a:r>
              <a:rPr lang="en-US" sz="1000" dirty="0" smtClean="0"/>
              <a:t> </a:t>
            </a:r>
            <a:r>
              <a:rPr lang="en-US" sz="1000" dirty="0" err="1" smtClean="0"/>
              <a:t>hatua</a:t>
            </a:r>
            <a:r>
              <a:rPr lang="en-US" sz="1000" dirty="0" smtClean="0"/>
              <a:t> </a:t>
            </a:r>
            <a:r>
              <a:rPr lang="en-US" sz="1000" dirty="0" err="1" smtClean="0"/>
              <a:t>ya</a:t>
            </a:r>
            <a:r>
              <a:rPr lang="en-US" sz="1000" dirty="0" smtClean="0"/>
              <a:t> IB2, </a:t>
            </a:r>
            <a:r>
              <a:rPr lang="en-US" sz="1000" dirty="0" err="1" smtClean="0"/>
              <a:t>uamuzi</a:t>
            </a:r>
            <a:r>
              <a:rPr lang="en-US" sz="1000" dirty="0" smtClean="0"/>
              <a:t> </a:t>
            </a:r>
            <a:r>
              <a:rPr lang="en-US" sz="1000" dirty="0" err="1" smtClean="0"/>
              <a:t>unafaa</a:t>
            </a:r>
            <a:r>
              <a:rPr lang="en-US" sz="1000" dirty="0" smtClean="0"/>
              <a:t> </a:t>
            </a:r>
            <a:r>
              <a:rPr lang="en-US" sz="1000" dirty="0" err="1" smtClean="0"/>
              <a:t>kufanywa</a:t>
            </a:r>
            <a:r>
              <a:rPr lang="en-US" sz="1000" dirty="0" smtClean="0"/>
              <a:t> </a:t>
            </a:r>
            <a:r>
              <a:rPr lang="en-US" sz="1000" dirty="0" err="1" smtClean="0"/>
              <a:t>na</a:t>
            </a:r>
            <a:r>
              <a:rPr lang="en-US" sz="1000" dirty="0" smtClean="0"/>
              <a:t> </a:t>
            </a:r>
            <a:r>
              <a:rPr lang="en-US" sz="1000" dirty="0" err="1" smtClean="0"/>
              <a:t>wagonjwa</a:t>
            </a:r>
            <a:r>
              <a:rPr lang="en-US" sz="1000" dirty="0" smtClean="0"/>
              <a:t> </a:t>
            </a:r>
            <a:r>
              <a:rPr lang="en-US" sz="1000" dirty="0" err="1" smtClean="0"/>
              <a:t>wenyewe</a:t>
            </a:r>
            <a:r>
              <a:rPr lang="en-US" sz="1000" dirty="0" smtClean="0"/>
              <a:t> </a:t>
            </a:r>
            <a:r>
              <a:rPr lang="en-US" sz="1000" dirty="0" err="1" smtClean="0"/>
              <a:t>binafsi</a:t>
            </a:r>
            <a:r>
              <a:rPr lang="en-US" sz="1000" dirty="0" smtClean="0"/>
              <a:t>, </a:t>
            </a:r>
            <a:r>
              <a:rPr lang="en-US" sz="1000" dirty="0" err="1" smtClean="0"/>
              <a:t>kwa</a:t>
            </a:r>
            <a:r>
              <a:rPr lang="en-US" sz="1000" dirty="0" smtClean="0"/>
              <a:t> vile </a:t>
            </a:r>
            <a:r>
              <a:rPr lang="en-US" sz="1000" dirty="0" err="1" smtClean="0"/>
              <a:t>wagonjwa</a:t>
            </a:r>
            <a:r>
              <a:rPr lang="en-US" sz="1000" dirty="0" smtClean="0"/>
              <a:t> </a:t>
            </a:r>
            <a:r>
              <a:rPr lang="en-US" sz="1000" dirty="0" err="1" smtClean="0"/>
              <a:t>hawa</a:t>
            </a:r>
            <a:r>
              <a:rPr lang="en-US" sz="1000" dirty="0" smtClean="0"/>
              <a:t> </a:t>
            </a:r>
            <a:r>
              <a:rPr lang="en-US" sz="1000" dirty="0" err="1" smtClean="0"/>
              <a:t>wanayo</a:t>
            </a:r>
            <a:r>
              <a:rPr lang="en-US" sz="1000" dirty="0" smtClean="0"/>
              <a:t> </a:t>
            </a:r>
            <a:r>
              <a:rPr lang="en-US" sz="1000" dirty="0" err="1" smtClean="0"/>
              <a:t>hatari</a:t>
            </a:r>
            <a:r>
              <a:rPr lang="en-US" sz="1000" dirty="0" smtClean="0"/>
              <a:t> </a:t>
            </a:r>
            <a:r>
              <a:rPr lang="en-US" sz="1000" dirty="0" err="1" smtClean="0"/>
              <a:t>ya</a:t>
            </a:r>
            <a:r>
              <a:rPr lang="en-US" sz="1000" dirty="0" smtClean="0"/>
              <a:t> </a:t>
            </a:r>
            <a:r>
              <a:rPr lang="en-US" sz="1000" dirty="0" err="1" smtClean="0"/>
              <a:t>kiasi</a:t>
            </a:r>
            <a:r>
              <a:rPr lang="en-US" sz="1000" dirty="0" smtClean="0"/>
              <a:t> </a:t>
            </a:r>
            <a:r>
              <a:rPr lang="en-US" sz="1000" dirty="0" err="1" smtClean="0"/>
              <a:t>kikubwa</a:t>
            </a:r>
            <a:r>
              <a:rPr lang="en-US" sz="1000" dirty="0" smtClean="0"/>
              <a:t> </a:t>
            </a:r>
            <a:r>
              <a:rPr lang="en-US" sz="1000" dirty="0" err="1" smtClean="0"/>
              <a:t>ya</a:t>
            </a:r>
            <a:r>
              <a:rPr lang="en-US" sz="1000" dirty="0" smtClean="0"/>
              <a:t> </a:t>
            </a:r>
            <a:r>
              <a:rPr lang="en-US" sz="1000" dirty="0" err="1" smtClean="0"/>
              <a:t>uingiliaji</a:t>
            </a:r>
            <a:r>
              <a:rPr lang="en-US" sz="1000" dirty="0" smtClean="0"/>
              <a:t> </a:t>
            </a:r>
            <a:r>
              <a:rPr lang="en-US" sz="1000" dirty="0" err="1" smtClean="0"/>
              <a:t>wa</a:t>
            </a:r>
            <a:r>
              <a:rPr lang="en-US" sz="1000" dirty="0" smtClean="0"/>
              <a:t> </a:t>
            </a:r>
            <a:r>
              <a:rPr lang="en-US" sz="1000" dirty="0" err="1" smtClean="0"/>
              <a:t>eneo</a:t>
            </a:r>
            <a:r>
              <a:rPr lang="en-US" sz="1000" dirty="0" smtClean="0"/>
              <a:t> </a:t>
            </a:r>
            <a:r>
              <a:rPr lang="en-US" sz="1000" dirty="0" err="1" smtClean="0"/>
              <a:t>lililo</a:t>
            </a:r>
            <a:r>
              <a:rPr lang="en-US" sz="1000" dirty="0" smtClean="0"/>
              <a:t> </a:t>
            </a:r>
            <a:r>
              <a:rPr lang="en-US" sz="1000" dirty="0" err="1" smtClean="0"/>
              <a:t>karibu</a:t>
            </a:r>
            <a:r>
              <a:rPr lang="en-US" sz="1000" dirty="0" smtClean="0"/>
              <a:t> </a:t>
            </a:r>
            <a:r>
              <a:rPr lang="en-US" sz="1000" dirty="0" err="1" smtClean="0"/>
              <a:t>na</a:t>
            </a:r>
            <a:r>
              <a:rPr lang="en-US" sz="1000" dirty="0" smtClean="0"/>
              <a:t> </a:t>
            </a:r>
            <a:r>
              <a:rPr lang="en-US" sz="1000" dirty="0" err="1" smtClean="0"/>
              <a:t>mfuko</a:t>
            </a:r>
            <a:r>
              <a:rPr lang="en-US" sz="1000" dirty="0" smtClean="0"/>
              <a:t> </a:t>
            </a:r>
            <a:r>
              <a:rPr lang="en-US" sz="1000" dirty="0" err="1" smtClean="0"/>
              <a:t>wa</a:t>
            </a:r>
            <a:r>
              <a:rPr lang="en-US" sz="1000" dirty="0" smtClean="0"/>
              <a:t> </a:t>
            </a:r>
            <a:r>
              <a:rPr lang="en-US" sz="1000" dirty="0" err="1" smtClean="0"/>
              <a:t>uzazi</a:t>
            </a:r>
            <a:r>
              <a:rPr lang="en-US" sz="1000" dirty="0" smtClean="0"/>
              <a:t>, </a:t>
            </a:r>
            <a:r>
              <a:rPr lang="en-US" sz="1000" dirty="0" err="1" smtClean="0"/>
              <a:t>uvamizi</a:t>
            </a:r>
            <a:r>
              <a:rPr lang="en-US" sz="1000" dirty="0" smtClean="0"/>
              <a:t> </a:t>
            </a:r>
            <a:r>
              <a:rPr lang="en-US" sz="1000" dirty="0" err="1" smtClean="0"/>
              <a:t>wa</a:t>
            </a:r>
            <a:r>
              <a:rPr lang="en-US" sz="1000" dirty="0" smtClean="0"/>
              <a:t> </a:t>
            </a:r>
            <a:r>
              <a:rPr lang="en-US" sz="1000" dirty="0" err="1" smtClean="0"/>
              <a:t>vivimbe</a:t>
            </a:r>
            <a:r>
              <a:rPr lang="en-US" sz="1000" dirty="0" smtClean="0"/>
              <a:t> </a:t>
            </a:r>
            <a:r>
              <a:rPr lang="en-US" sz="1000" dirty="0" err="1" smtClean="0"/>
              <a:t>vya</a:t>
            </a:r>
            <a:r>
              <a:rPr lang="en-US" sz="1000" dirty="0" smtClean="0"/>
              <a:t> </a:t>
            </a:r>
            <a:r>
              <a:rPr lang="en-US" sz="1000" dirty="0" err="1" smtClean="0"/>
              <a:t>limfu</a:t>
            </a:r>
            <a:r>
              <a:rPr lang="en-US" sz="1000" dirty="0" smtClean="0"/>
              <a:t>, </a:t>
            </a:r>
            <a:r>
              <a:rPr lang="en-US" sz="1000" dirty="0" err="1" smtClean="0"/>
              <a:t>uingiliaji</a:t>
            </a:r>
            <a:r>
              <a:rPr lang="en-US" sz="1000" dirty="0" smtClean="0"/>
              <a:t> </a:t>
            </a:r>
            <a:r>
              <a:rPr lang="en-US" sz="1000" dirty="0" err="1" smtClean="0"/>
              <a:t>wa</a:t>
            </a:r>
            <a:r>
              <a:rPr lang="en-US" sz="1000" dirty="0" smtClean="0"/>
              <a:t> </a:t>
            </a:r>
            <a:r>
              <a:rPr lang="en-US" sz="1000" dirty="0" err="1" smtClean="0"/>
              <a:t>mfumo</a:t>
            </a:r>
            <a:r>
              <a:rPr lang="en-US" sz="1000" dirty="0" smtClean="0"/>
              <a:t> </a:t>
            </a:r>
            <a:r>
              <a:rPr lang="en-US" sz="1000" dirty="0" err="1" smtClean="0"/>
              <a:t>wa</a:t>
            </a:r>
            <a:r>
              <a:rPr lang="en-US" sz="1000" dirty="0" smtClean="0"/>
              <a:t> </a:t>
            </a:r>
            <a:r>
              <a:rPr lang="en-US" sz="1000" dirty="0" err="1" smtClean="0"/>
              <a:t>limfu</a:t>
            </a:r>
            <a:r>
              <a:rPr lang="en-US" sz="1000" dirty="0" smtClean="0"/>
              <a:t> </a:t>
            </a:r>
            <a:r>
              <a:rPr lang="en-US" sz="1000" dirty="0" err="1" smtClean="0"/>
              <a:t>na</a:t>
            </a:r>
            <a:r>
              <a:rPr lang="en-US" sz="1000" dirty="0" smtClean="0"/>
              <a:t> </a:t>
            </a:r>
            <a:r>
              <a:rPr lang="en-US" sz="1000" dirty="0" err="1" smtClean="0"/>
              <a:t>seli</a:t>
            </a:r>
            <a:r>
              <a:rPr lang="en-US" sz="1000" dirty="0" smtClean="0"/>
              <a:t> </a:t>
            </a:r>
            <a:r>
              <a:rPr lang="en-US" sz="1000" dirty="0" err="1" smtClean="0"/>
              <a:t>za</a:t>
            </a:r>
            <a:r>
              <a:rPr lang="en-US" sz="1000" dirty="0" smtClean="0"/>
              <a:t> </a:t>
            </a:r>
            <a:r>
              <a:rPr lang="en-US" sz="1000" dirty="0" err="1" smtClean="0"/>
              <a:t>uvimbe</a:t>
            </a:r>
            <a:r>
              <a:rPr lang="en-US" sz="1000" dirty="0" smtClean="0"/>
              <a:t>, </a:t>
            </a:r>
            <a:r>
              <a:rPr lang="en-US" sz="1000" dirty="0" err="1" smtClean="0"/>
              <a:t>uingiliaji</a:t>
            </a:r>
            <a:r>
              <a:rPr lang="en-US" sz="1000" dirty="0" smtClean="0"/>
              <a:t> </a:t>
            </a:r>
            <a:r>
              <a:rPr lang="en-US" sz="1000" dirty="0" err="1" smtClean="0"/>
              <a:t>wa</a:t>
            </a:r>
            <a:r>
              <a:rPr lang="en-US" sz="1000" dirty="0" smtClean="0"/>
              <a:t> </a:t>
            </a:r>
            <a:r>
              <a:rPr lang="en-US" sz="1000" dirty="0" err="1" smtClean="0"/>
              <a:t>mishipa</a:t>
            </a:r>
            <a:r>
              <a:rPr lang="en-US" sz="1000" dirty="0" smtClean="0"/>
              <a:t> </a:t>
            </a:r>
            <a:r>
              <a:rPr lang="en-US" sz="1000" dirty="0" err="1" smtClean="0"/>
              <a:t>ya</a:t>
            </a:r>
            <a:r>
              <a:rPr lang="en-US" sz="1000" dirty="0" smtClean="0"/>
              <a:t> </a:t>
            </a:r>
            <a:r>
              <a:rPr lang="en-US" sz="1000" dirty="0" err="1" smtClean="0"/>
              <a:t>damu</a:t>
            </a:r>
            <a:r>
              <a:rPr lang="en-US" sz="1000" dirty="0" smtClean="0"/>
              <a:t> </a:t>
            </a:r>
            <a:r>
              <a:rPr lang="en-US" sz="1000" dirty="0" err="1" smtClean="0"/>
              <a:t>na</a:t>
            </a:r>
            <a:r>
              <a:rPr lang="en-US" sz="1000" dirty="0" smtClean="0"/>
              <a:t> </a:t>
            </a:r>
            <a:r>
              <a:rPr lang="en-US" sz="1000" dirty="0" err="1" smtClean="0"/>
              <a:t>seli</a:t>
            </a:r>
            <a:r>
              <a:rPr lang="en-US" sz="1000" dirty="0" smtClean="0"/>
              <a:t> </a:t>
            </a:r>
            <a:r>
              <a:rPr lang="en-US" sz="1000" dirty="0" err="1" smtClean="0"/>
              <a:t>za</a:t>
            </a:r>
            <a:r>
              <a:rPr lang="en-US" sz="1000" dirty="0" smtClean="0"/>
              <a:t> </a:t>
            </a:r>
            <a:r>
              <a:rPr lang="en-US" sz="1000" dirty="0" err="1" smtClean="0"/>
              <a:t>uvimbe</a:t>
            </a:r>
            <a:r>
              <a:rPr lang="en-US" sz="1000" dirty="0" smtClean="0"/>
              <a:t> </a:t>
            </a:r>
            <a:r>
              <a:rPr lang="en-US" sz="1000" dirty="0" err="1" smtClean="0"/>
              <a:t>na</a:t>
            </a:r>
            <a:r>
              <a:rPr lang="en-US" sz="1000" dirty="0" smtClean="0"/>
              <a:t>/au </a:t>
            </a:r>
            <a:r>
              <a:rPr lang="en-US" sz="1000" dirty="0" err="1" smtClean="0"/>
              <a:t>uingiliaji</a:t>
            </a:r>
            <a:r>
              <a:rPr lang="en-US" sz="1000" dirty="0" smtClean="0"/>
              <a:t> </a:t>
            </a:r>
            <a:r>
              <a:rPr lang="en-US" sz="1000" dirty="0" err="1" smtClean="0"/>
              <a:t>wa</a:t>
            </a:r>
            <a:r>
              <a:rPr lang="en-US" sz="1000" dirty="0" smtClean="0"/>
              <a:t> </a:t>
            </a:r>
            <a:r>
              <a:rPr lang="en-US" sz="1000" dirty="0" err="1" smtClean="0"/>
              <a:t>kingo</a:t>
            </a:r>
            <a:r>
              <a:rPr lang="en-US" sz="1000" dirty="0" smtClean="0"/>
              <a:t> </a:t>
            </a:r>
            <a:r>
              <a:rPr lang="en-US" sz="1000" dirty="0" err="1" smtClean="0"/>
              <a:t>kwa</a:t>
            </a:r>
            <a:r>
              <a:rPr lang="en-US" sz="1000" dirty="0" smtClean="0"/>
              <a:t> </a:t>
            </a:r>
            <a:r>
              <a:rPr lang="en-US" sz="1000" dirty="0" err="1" smtClean="0"/>
              <a:t>uvimbe</a:t>
            </a:r>
            <a:r>
              <a:rPr lang="en-US" sz="1000" dirty="0" smtClean="0"/>
              <a:t>. </a:t>
            </a:r>
            <a:br>
              <a:rPr lang="en-US" sz="1000" dirty="0" smtClean="0"/>
            </a:br>
            <a:r>
              <a:rPr lang="en-US" sz="1000" dirty="0" err="1" smtClean="0"/>
              <a:t>Ikiwa</a:t>
            </a:r>
            <a:r>
              <a:rPr lang="en-US" sz="1000" dirty="0" smtClean="0"/>
              <a:t> </a:t>
            </a:r>
            <a:r>
              <a:rPr lang="en-US" sz="1000" dirty="0" err="1" smtClean="0"/>
              <a:t>mojawapo</a:t>
            </a:r>
            <a:r>
              <a:rPr lang="en-US" sz="1000" dirty="0" smtClean="0"/>
              <a:t> </a:t>
            </a:r>
            <a:r>
              <a:rPr lang="en-US" sz="1000" dirty="0" err="1" smtClean="0"/>
              <a:t>ya</a:t>
            </a:r>
            <a:r>
              <a:rPr lang="en-US" sz="1000" dirty="0" smtClean="0"/>
              <a:t> </a:t>
            </a:r>
            <a:r>
              <a:rPr lang="en-US" sz="1000" dirty="0" err="1" smtClean="0"/>
              <a:t>vipengele</a:t>
            </a:r>
            <a:r>
              <a:rPr lang="en-US" sz="1000" dirty="0" smtClean="0"/>
              <a:t> </a:t>
            </a:r>
            <a:r>
              <a:rPr lang="en-US" sz="1000" dirty="0" err="1" smtClean="0"/>
              <a:t>hivi</a:t>
            </a:r>
            <a:r>
              <a:rPr lang="en-US" sz="1000" dirty="0" smtClean="0"/>
              <a:t> </a:t>
            </a:r>
            <a:r>
              <a:rPr lang="en-US" sz="1000" dirty="0" err="1" smtClean="0"/>
              <a:t>vya</a:t>
            </a:r>
            <a:r>
              <a:rPr lang="en-US" sz="1000" dirty="0" smtClean="0"/>
              <a:t> </a:t>
            </a:r>
            <a:r>
              <a:rPr lang="en-US" sz="1000" dirty="0" err="1" smtClean="0"/>
              <a:t>hatari</a:t>
            </a:r>
            <a:r>
              <a:rPr lang="en-US" sz="1000" dirty="0" smtClean="0"/>
              <a:t> </a:t>
            </a:r>
            <a:r>
              <a:rPr lang="en-US" sz="1000" dirty="0" err="1" smtClean="0"/>
              <a:t>vitagunduliwa</a:t>
            </a:r>
            <a:r>
              <a:rPr lang="en-US" sz="1000" dirty="0" smtClean="0"/>
              <a:t> </a:t>
            </a:r>
            <a:r>
              <a:rPr lang="en-US" sz="1000" dirty="0" err="1" smtClean="0"/>
              <a:t>kwenye</a:t>
            </a:r>
            <a:r>
              <a:rPr lang="en-US" sz="1000" dirty="0" smtClean="0"/>
              <a:t> </a:t>
            </a:r>
            <a:r>
              <a:rPr lang="en-US" sz="1000" dirty="0" err="1" smtClean="0"/>
              <a:t>sampuli</a:t>
            </a:r>
            <a:r>
              <a:rPr lang="en-US" sz="1000" dirty="0" smtClean="0"/>
              <a:t> </a:t>
            </a:r>
            <a:r>
              <a:rPr lang="en-US" sz="1000" dirty="0" err="1" smtClean="0"/>
              <a:t>ya</a:t>
            </a:r>
            <a:r>
              <a:rPr lang="en-US" sz="1000" dirty="0" smtClean="0"/>
              <a:t> </a:t>
            </a:r>
            <a:r>
              <a:rPr lang="en-US" sz="1000" dirty="0" err="1" smtClean="0"/>
              <a:t>upasuaji</a:t>
            </a:r>
            <a:r>
              <a:rPr lang="en-US" sz="1000" dirty="0" smtClean="0"/>
              <a:t>, </a:t>
            </a:r>
            <a:r>
              <a:rPr lang="en-US" sz="1000" dirty="0" err="1" smtClean="0"/>
              <a:t>tiba</a:t>
            </a:r>
            <a:r>
              <a:rPr lang="en-US" sz="1000" dirty="0" smtClean="0"/>
              <a:t> </a:t>
            </a:r>
            <a:r>
              <a:rPr lang="en-US" sz="1000" dirty="0" err="1" smtClean="0"/>
              <a:t>saidizi</a:t>
            </a:r>
            <a:r>
              <a:rPr lang="en-US" sz="1000" dirty="0" smtClean="0"/>
              <a:t> </a:t>
            </a:r>
            <a:r>
              <a:rPr lang="en-US" sz="1000" dirty="0" err="1" smtClean="0"/>
              <a:t>ya</a:t>
            </a:r>
            <a:r>
              <a:rPr lang="en-US" sz="1000" dirty="0" smtClean="0"/>
              <a:t> </a:t>
            </a:r>
            <a:r>
              <a:rPr lang="en-US" sz="1000" dirty="0" err="1" smtClean="0"/>
              <a:t>tibarediokemikali</a:t>
            </a:r>
            <a:r>
              <a:rPr lang="en-US" sz="1000" dirty="0" smtClean="0"/>
              <a:t> </a:t>
            </a:r>
            <a:r>
              <a:rPr lang="en-US" sz="1000" dirty="0" err="1" smtClean="0"/>
              <a:t>iliyo</a:t>
            </a:r>
            <a:r>
              <a:rPr lang="en-US" sz="1000" dirty="0" smtClean="0"/>
              <a:t> </a:t>
            </a:r>
            <a:r>
              <a:rPr lang="en-US" sz="1000" dirty="0" err="1" smtClean="0"/>
              <a:t>na</a:t>
            </a:r>
            <a:r>
              <a:rPr lang="en-US" sz="1000" dirty="0" smtClean="0"/>
              <a:t> </a:t>
            </a:r>
            <a:r>
              <a:rPr lang="en-US" sz="1000" dirty="0" err="1" smtClean="0"/>
              <a:t>platinamu</a:t>
            </a:r>
            <a:r>
              <a:rPr lang="en-US" sz="1000" dirty="0" smtClean="0"/>
              <a:t> </a:t>
            </a:r>
            <a:r>
              <a:rPr lang="en-US" sz="1000" dirty="0" err="1" smtClean="0"/>
              <a:t>inapendekezwa</a:t>
            </a:r>
            <a:r>
              <a:rPr lang="en-US" sz="1000" dirty="0" smtClean="0"/>
              <a:t>.  </a:t>
            </a:r>
            <a:r>
              <a:rPr lang="en-US" sz="1000" dirty="0" err="1" smtClean="0"/>
              <a:t>Hata</a:t>
            </a:r>
            <a:r>
              <a:rPr lang="en-US" sz="1000" dirty="0" smtClean="0"/>
              <a:t> </a:t>
            </a:r>
            <a:r>
              <a:rPr lang="en-US" sz="1000" dirty="0" err="1" smtClean="0"/>
              <a:t>hivyo</a:t>
            </a:r>
            <a:r>
              <a:rPr lang="en-US" sz="1000" dirty="0" smtClean="0"/>
              <a:t>, </a:t>
            </a:r>
            <a:r>
              <a:rPr lang="en-US" sz="1000" dirty="0" err="1" smtClean="0"/>
              <a:t>hii</a:t>
            </a:r>
            <a:r>
              <a:rPr lang="en-US" sz="1000" dirty="0" smtClean="0"/>
              <a:t> </a:t>
            </a:r>
            <a:r>
              <a:rPr lang="en-US" sz="1000" dirty="0" err="1" smtClean="0"/>
              <a:t>itaongeza</a:t>
            </a:r>
            <a:r>
              <a:rPr lang="en-US" sz="1000" dirty="0" smtClean="0"/>
              <a:t> </a:t>
            </a:r>
            <a:r>
              <a:rPr lang="en-US" sz="1000" dirty="0" err="1" smtClean="0"/>
              <a:t>hali</a:t>
            </a:r>
            <a:r>
              <a:rPr lang="en-US" sz="1000" dirty="0" smtClean="0"/>
              <a:t> </a:t>
            </a:r>
            <a:r>
              <a:rPr lang="en-US" sz="1000" dirty="0" err="1" smtClean="0"/>
              <a:t>ya</a:t>
            </a:r>
            <a:r>
              <a:rPr lang="en-US" sz="1000" dirty="0" smtClean="0"/>
              <a:t> </a:t>
            </a:r>
            <a:r>
              <a:rPr lang="en-US" sz="1000" dirty="0" err="1" smtClean="0"/>
              <a:t>kuugua</a:t>
            </a:r>
            <a:r>
              <a:rPr lang="en-US" sz="1000" dirty="0" smtClean="0"/>
              <a:t>.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defRPr/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2164724-21C4-4E65-AC9D-85A830BE7191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dirty="0" err="1" smtClean="0">
                <a:ea typeface="ＭＳ Ｐゴシック" pitchFamily="34" charset="-128"/>
              </a:rPr>
              <a:t>Mchoro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huu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unaonyesha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ulinganishi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moja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moja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ufanisi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tiba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tibaredio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katika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Ripoti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FIGO. </a:t>
            </a:r>
            <a:r>
              <a:rPr lang="en-US" dirty="0" err="1" smtClean="0">
                <a:ea typeface="ＭＳ Ｐゴシック" pitchFamily="34" charset="-128"/>
              </a:rPr>
              <a:t>Kima</a:t>
            </a:r>
            <a:r>
              <a:rPr lang="en-US" dirty="0" smtClean="0">
                <a:ea typeface="ＭＳ Ｐゴシック" pitchFamily="34" charset="-128"/>
              </a:rPr>
              <a:t> cha </a:t>
            </a:r>
            <a:r>
              <a:rPr lang="en-US" dirty="0" err="1" smtClean="0">
                <a:ea typeface="ＭＳ Ｐゴシック" pitchFamily="34" charset="-128"/>
              </a:rPr>
              <a:t>mwitikio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tibaredio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kinabakia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katika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kiwango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sawa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hadi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katika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hatua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III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FIGO, </a:t>
            </a:r>
            <a:r>
              <a:rPr lang="en-US" dirty="0" err="1" smtClean="0">
                <a:ea typeface="ＭＳ Ｐゴシック" pitchFamily="34" charset="-128"/>
              </a:rPr>
              <a:t>huku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uwiano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hatari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matibabu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ukiongezeka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pakubwa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katika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hatua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IIB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FIGO au </a:t>
            </a:r>
            <a:r>
              <a:rPr lang="en-US" dirty="0" err="1" smtClean="0">
                <a:ea typeface="ＭＳ Ｐゴシック" pitchFamily="34" charset="-128"/>
              </a:rPr>
              <a:t>hatua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juu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zaidi</a:t>
            </a:r>
            <a:r>
              <a:rPr lang="en-US" dirty="0" smtClean="0">
                <a:ea typeface="ＭＳ Ｐゴシック" pitchFamily="34" charset="-128"/>
              </a:rPr>
              <a:t>. </a:t>
            </a:r>
            <a:r>
              <a:rPr lang="en-US" dirty="0" err="1" smtClean="0">
                <a:ea typeface="ＭＳ Ｐゴシック" pitchFamily="34" charset="-128"/>
              </a:rPr>
              <a:t>Hii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sababu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uondoaji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uvimbe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ulio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usalama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kutosha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kwenye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kingo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huwezi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kufikiwa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kiini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kuondoa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mfuko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uzazi</a:t>
            </a:r>
            <a:r>
              <a:rPr lang="en-US" dirty="0" smtClean="0">
                <a:ea typeface="ＭＳ Ｐゴシック" pitchFamily="34" charset="-128"/>
              </a:rPr>
              <a:t> pale </a:t>
            </a:r>
            <a:r>
              <a:rPr lang="en-US" dirty="0" err="1" smtClean="0">
                <a:ea typeface="ＭＳ Ｐゴシック" pitchFamily="34" charset="-128"/>
              </a:rPr>
              <a:t>ambapo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uvimbe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umezidi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ukubwa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fulani</a:t>
            </a:r>
            <a:r>
              <a:rPr lang="en-US" dirty="0" smtClean="0">
                <a:ea typeface="ＭＳ Ｐゴシック" pitchFamily="34" charset="-128"/>
              </a:rPr>
              <a:t>.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err="1" smtClean="0">
                <a:ea typeface="ＭＳ Ｐゴシック" pitchFamily="34" charset="-128"/>
              </a:rPr>
              <a:t>Wagonjwa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walio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uvimbe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mdogo</a:t>
            </a:r>
            <a:r>
              <a:rPr lang="en-US" dirty="0" smtClean="0">
                <a:ea typeface="ＭＳ Ｐゴシック" pitchFamily="34" charset="-128"/>
              </a:rPr>
              <a:t> (</a:t>
            </a:r>
            <a:r>
              <a:rPr lang="en-GB" dirty="0" smtClean="0">
                <a:ea typeface="ＭＳ Ｐゴシック" pitchFamily="34" charset="-128"/>
              </a:rPr>
              <a:t>FIGO IA2 </a:t>
            </a:r>
            <a:r>
              <a:rPr lang="en-GB" dirty="0" err="1" smtClean="0">
                <a:ea typeface="ＭＳ Ｐゴシック" pitchFamily="34" charset="-128"/>
              </a:rPr>
              <a:t>hadi</a:t>
            </a:r>
            <a:r>
              <a:rPr lang="en-GB" dirty="0" smtClean="0">
                <a:ea typeface="ＭＳ Ｐゴシック" pitchFamily="34" charset="-128"/>
              </a:rPr>
              <a:t> IB</a:t>
            </a:r>
            <a:r>
              <a:rPr lang="en-US" dirty="0" smtClean="0">
                <a:ea typeface="ＭＳ Ｐゴシック" pitchFamily="34" charset="-128"/>
              </a:rPr>
              <a:t>) </a:t>
            </a:r>
            <a:r>
              <a:rPr lang="en-US" dirty="0" err="1" smtClean="0">
                <a:ea typeface="ＭＳ Ｐゴシック" pitchFamily="34" charset="-128"/>
              </a:rPr>
              <a:t>ambao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wako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katika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hali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nzuri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jumla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wanafaa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hivyo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basi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kufanyiwa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n-US" dirty="0" err="1" smtClean="0">
                <a:ea typeface="ＭＳ Ｐゴシック" pitchFamily="34" charset="-128"/>
              </a:rPr>
              <a:t>huku</a:t>
            </a:r>
            <a:r>
              <a:rPr lang="en-US" dirty="0" smtClean="0">
                <a:ea typeface="ＭＳ Ｐゴシック" pitchFamily="34" charset="-128"/>
              </a:rPr>
              <a:t> wale </a:t>
            </a:r>
            <a:r>
              <a:rPr lang="en-US" dirty="0" err="1" smtClean="0">
                <a:ea typeface="ＭＳ Ｐゴシック" pitchFamily="34" charset="-128"/>
              </a:rPr>
              <a:t>walio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ugonjwa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uliozidi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walio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katika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hali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mbaya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jumla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wanafaa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kupokea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mnururisho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kemikali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msingi</a:t>
            </a:r>
            <a:r>
              <a:rPr lang="en-US" dirty="0" smtClean="0">
                <a:ea typeface="ＭＳ Ｐゴシック" pitchFamily="34" charset="-128"/>
              </a:rPr>
              <a:t>. </a:t>
            </a:r>
            <a:r>
              <a:rPr lang="en-US" dirty="0" err="1" smtClean="0">
                <a:ea typeface="ＭＳ Ｐゴシック" pitchFamily="34" charset="-128"/>
              </a:rPr>
              <a:t>Matibabu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halisi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kupunguza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maumivu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hufanywa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pamoja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tibakemikali</a:t>
            </a:r>
            <a:r>
              <a:rPr lang="en-US" dirty="0" smtClean="0">
                <a:ea typeface="ＭＳ Ｐゴシック" pitchFamily="34" charset="-128"/>
              </a:rPr>
              <a:t> au </a:t>
            </a:r>
            <a:r>
              <a:rPr lang="en-US" dirty="0" err="1" smtClean="0">
                <a:ea typeface="ＭＳ Ｐゴシック" pitchFamily="34" charset="-128"/>
              </a:rPr>
              <a:t>mnururisho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pekee</a:t>
            </a:r>
            <a:r>
              <a:rPr lang="en-US" dirty="0" smtClean="0">
                <a:ea typeface="ＭＳ Ｐゴシック" pitchFamily="34" charset="-128"/>
              </a:rPr>
              <a:t>.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unafaa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kupendelewa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wanawake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ambao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hawajakoma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kupata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hedhi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walio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uvimbe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hatua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mapema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ikiwa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hakuna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vipengele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hatari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vitakavyohitaji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tibarediokemikali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saidizi</a:t>
            </a:r>
            <a:r>
              <a:rPr lang="en-US" dirty="0" smtClean="0">
                <a:ea typeface="ＭＳ Ｐゴシック" pitchFamily="34" charset="-128"/>
              </a:rPr>
              <a:t>.</a:t>
            </a:r>
          </a:p>
          <a:p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tibarediokemikali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katika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hatua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za</a:t>
            </a:r>
            <a:r>
              <a:rPr lang="en-US" dirty="0" smtClean="0">
                <a:ea typeface="ＭＳ Ｐゴシック" pitchFamily="34" charset="-128"/>
              </a:rPr>
              <a:t> IB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II </a:t>
            </a:r>
            <a:r>
              <a:rPr lang="en-US" dirty="0" err="1" smtClean="0">
                <a:ea typeface="ＭＳ Ｐゴシック" pitchFamily="34" charset="-128"/>
              </a:rPr>
              <a:t>husababisha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kimsingi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matokeo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sawa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muda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mrefu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lakini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hutofautiana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katika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ruwaza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kutokea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umbo</a:t>
            </a:r>
            <a:r>
              <a:rPr lang="en-US" dirty="0" smtClean="0">
                <a:ea typeface="ＭＳ Ｐゴシック" pitchFamily="34" charset="-128"/>
              </a:rPr>
              <a:t> la </a:t>
            </a:r>
            <a:r>
              <a:rPr lang="en-US" dirty="0" err="1" smtClean="0">
                <a:ea typeface="ＭＳ Ｐゴシック" pitchFamily="34" charset="-128"/>
              </a:rPr>
              <a:t>athari</a:t>
            </a:r>
            <a:r>
              <a:rPr lang="en-US" dirty="0" smtClean="0">
                <a:ea typeface="ＭＳ Ｐゴシック" pitchFamily="34" charset="-128"/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EFA363-9CC1-4CEF-9413-4C46AB403BFF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dirty="0" err="1" smtClean="0">
                <a:ea typeface="ＭＳ Ｐゴシック" pitchFamily="34" charset="-128"/>
              </a:rPr>
              <a:t>Jedwali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hili</a:t>
            </a:r>
            <a:r>
              <a:rPr lang="en-US" dirty="0" smtClean="0">
                <a:ea typeface="ＭＳ Ｐゴシック" pitchFamily="34" charset="-128"/>
              </a:rPr>
              <a:t> la </a:t>
            </a:r>
            <a:r>
              <a:rPr lang="en-US" dirty="0" err="1" smtClean="0">
                <a:ea typeface="ＭＳ Ｐゴシック" pitchFamily="34" charset="-128"/>
              </a:rPr>
              <a:t>manufaa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upungufu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tibarediokemikali</a:t>
            </a:r>
            <a:r>
              <a:rPr lang="en-US" dirty="0" smtClean="0">
                <a:ea typeface="ＭＳ Ｐゴシック" pitchFamily="34" charset="-128"/>
              </a:rPr>
              <a:t> 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msingi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linaonyesha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kwamba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taratibu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zinazo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maumbo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tofauti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athari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lakini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kima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sawa</a:t>
            </a:r>
            <a:r>
              <a:rPr lang="en-US" dirty="0" smtClean="0">
                <a:ea typeface="ＭＳ Ｐゴシック" pitchFamily="34" charset="-128"/>
              </a:rPr>
              <a:t> cha </a:t>
            </a:r>
            <a:r>
              <a:rPr lang="en-US" dirty="0" err="1" smtClean="0">
                <a:ea typeface="ＭＳ Ｐゴシック" pitchFamily="34" charset="-128"/>
              </a:rPr>
              <a:t>uponaji</a:t>
            </a:r>
            <a:r>
              <a:rPr lang="en-US" dirty="0" smtClean="0">
                <a:ea typeface="ＭＳ Ｐゴシック" pitchFamily="34" charset="-128"/>
              </a:rPr>
              <a:t>.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huruhusu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kuhifadhiwa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 </a:t>
            </a:r>
            <a:r>
              <a:rPr lang="en-US" dirty="0" err="1" smtClean="0">
                <a:ea typeface="ＭＳ Ｐゴシック" pitchFamily="34" charset="-128"/>
              </a:rPr>
              <a:t>utendakazi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ovari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uke</a:t>
            </a:r>
            <a:r>
              <a:rPr lang="en-US" dirty="0" smtClean="0">
                <a:ea typeface="ＭＳ Ｐゴシック" pitchFamily="34" charset="-128"/>
              </a:rPr>
              <a:t>.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hadi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asilimia</a:t>
            </a:r>
            <a:r>
              <a:rPr lang="en-US" dirty="0" smtClean="0">
                <a:ea typeface="ＭＳ Ｐゴシック" pitchFamily="34" charset="-128"/>
              </a:rPr>
              <a:t> 8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wagonjwa</a:t>
            </a:r>
            <a:r>
              <a:rPr lang="en-US" dirty="0" smtClean="0">
                <a:ea typeface="ＭＳ Ｐゴシック" pitchFamily="34" charset="-128"/>
              </a:rPr>
              <a:t> , </a:t>
            </a:r>
            <a:r>
              <a:rPr lang="en-US" dirty="0" err="1" smtClean="0">
                <a:ea typeface="ＭＳ Ｐゴシック" pitchFamily="34" charset="-128"/>
              </a:rPr>
              <a:t>tibakemikali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husababisha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athari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kuchelewa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katika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uke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kama</a:t>
            </a:r>
            <a:r>
              <a:rPr lang="en-US" dirty="0" smtClean="0">
                <a:ea typeface="ＭＳ Ｐゴシック" pitchFamily="34" charset="-128"/>
              </a:rPr>
              <a:t> vile </a:t>
            </a:r>
            <a:r>
              <a:rPr lang="en-US" dirty="0" err="1" smtClean="0">
                <a:ea typeface="ＭＳ Ｐゴシック" pitchFamily="34" charset="-128"/>
              </a:rPr>
              <a:t>kuwa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mfupi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n-US" dirty="0" err="1" smtClean="0">
                <a:ea typeface="ＭＳ Ｐゴシック" pitchFamily="34" charset="-128"/>
              </a:rPr>
              <a:t>kuwa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mwembamba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kushikana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ambako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kunaweza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kusababisha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hali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kupata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maumivu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wakati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kujamiiana</a:t>
            </a:r>
            <a:r>
              <a:rPr lang="en-US" dirty="0" smtClean="0">
                <a:ea typeface="ＭＳ Ｐゴシック" pitchFamily="34" charset="-128"/>
              </a:rPr>
              <a:t>.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err="1" smtClean="0">
                <a:ea typeface="ＭＳ Ｐゴシック" pitchFamily="34" charset="-128"/>
              </a:rPr>
              <a:t>Vifo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vinavyohusiana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matibabu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chini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asilimia</a:t>
            </a:r>
            <a:r>
              <a:rPr lang="en-US" dirty="0" smtClean="0">
                <a:ea typeface="ＭＳ Ｐゴシック" pitchFamily="34" charset="-128"/>
              </a:rPr>
              <a:t> 1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taratibu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zote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mbili</a:t>
            </a:r>
            <a:r>
              <a:rPr lang="en-US" dirty="0" smtClean="0">
                <a:ea typeface="ＭＳ Ｐゴシック" pitchFamily="34" charset="-128"/>
              </a:rPr>
              <a:t>. </a:t>
            </a:r>
          </a:p>
          <a:p>
            <a:pPr eaLnBrk="1" hangingPunct="1"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0329289-B87C-4CFE-B51F-C582DF8140A2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dirty="0" err="1" smtClean="0">
                <a:ea typeface="ＭＳ Ｐゴシック" pitchFamily="34" charset="-128"/>
              </a:rPr>
              <a:t>Saratani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mlango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kizazi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huenea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bila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kusita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hadi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kwenye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tishu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unganishi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zinazoizunguka</a:t>
            </a:r>
            <a:r>
              <a:rPr lang="en-US" dirty="0" smtClean="0">
                <a:ea typeface="ＭＳ Ｐゴシック" pitchFamily="34" charset="-128"/>
              </a:rPr>
              <a:t> (</a:t>
            </a:r>
            <a:r>
              <a:rPr lang="en-US" dirty="0" err="1" smtClean="0">
                <a:ea typeface="ＭＳ Ｐゴシック" pitchFamily="34" charset="-128"/>
              </a:rPr>
              <a:t>sehemu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inayopakana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mlango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kizazi</a:t>
            </a:r>
            <a:r>
              <a:rPr lang="en-US" dirty="0" smtClean="0">
                <a:ea typeface="ＭＳ Ｐゴシック" pitchFamily="34" charset="-128"/>
              </a:rPr>
              <a:t>)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inaweza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kuvamia</a:t>
            </a:r>
            <a:r>
              <a:rPr lang="en-US" dirty="0" smtClean="0">
                <a:ea typeface="ＭＳ Ｐゴシック" pitchFamily="34" charset="-128"/>
              </a:rPr>
              <a:t>  </a:t>
            </a:r>
            <a:r>
              <a:rPr lang="en-US" dirty="0" err="1" smtClean="0">
                <a:ea typeface="ＭＳ Ｐゴシック" pitchFamily="34" charset="-128"/>
              </a:rPr>
              <a:t>mfumo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limfu</a:t>
            </a:r>
            <a:r>
              <a:rPr lang="en-US" dirty="0" smtClean="0">
                <a:ea typeface="ＭＳ Ｐゴシック" pitchFamily="34" charset="-128"/>
              </a:rPr>
              <a:t> au </a:t>
            </a:r>
            <a:r>
              <a:rPr lang="en-US" dirty="0" err="1" smtClean="0">
                <a:ea typeface="ＭＳ Ｐゴシック" pitchFamily="34" charset="-128"/>
              </a:rPr>
              <a:t>vivimbe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limfu</a:t>
            </a:r>
            <a:r>
              <a:rPr lang="en-US" dirty="0" smtClean="0">
                <a:ea typeface="ＭＳ Ｐゴシック" pitchFamily="34" charset="-128"/>
              </a:rPr>
              <a:t>. </a:t>
            </a:r>
            <a:r>
              <a:rPr lang="en-US" dirty="0" err="1" smtClean="0">
                <a:ea typeface="ＭＳ Ｐゴシック" pitchFamily="34" charset="-128"/>
              </a:rPr>
              <a:t>Kufikia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mwisho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karne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19 </a:t>
            </a:r>
            <a:r>
              <a:rPr lang="en-US" dirty="0" err="1" smtClean="0">
                <a:ea typeface="ＭＳ Ｐゴシック" pitchFamily="34" charset="-128"/>
              </a:rPr>
              <a:t>ilikuwa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dhahiri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kwamba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kimsingi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kuondoa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mfuko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uzazi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hungeweza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kuchukuliwa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kama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njia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matibabu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toshelevu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kuponya</a:t>
            </a:r>
            <a:r>
              <a:rPr lang="en-US" dirty="0" smtClean="0">
                <a:ea typeface="ＭＳ Ｐゴシック" pitchFamily="34" charset="-128"/>
              </a:rPr>
              <a:t> . </a:t>
            </a:r>
            <a:r>
              <a:rPr lang="en-US" dirty="0" err="1" smtClean="0">
                <a:ea typeface="ＭＳ Ｐゴシック" pitchFamily="34" charset="-128"/>
              </a:rPr>
              <a:t>Mmarekani</a:t>
            </a:r>
            <a:r>
              <a:rPr lang="en-US" dirty="0" smtClean="0">
                <a:ea typeface="ＭＳ Ｐゴシック" pitchFamily="34" charset="-128"/>
              </a:rPr>
              <a:t>  </a:t>
            </a:r>
            <a:r>
              <a:rPr lang="en-GB" dirty="0" smtClean="0">
                <a:ea typeface="ＭＳ Ｐゴシック" pitchFamily="34" charset="-128"/>
              </a:rPr>
              <a:t>John Goodrich Clark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pamoja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wataalamu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wawili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jinakolojia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kutoka</a:t>
            </a:r>
            <a:r>
              <a:rPr lang="en-US" dirty="0" smtClean="0">
                <a:ea typeface="ＭＳ Ｐゴシック" pitchFamily="34" charset="-128"/>
              </a:rPr>
              <a:t> Vienna Friedrich </a:t>
            </a:r>
            <a:r>
              <a:rPr lang="en-US" dirty="0" err="1" smtClean="0">
                <a:ea typeface="ＭＳ Ｐゴシック" pitchFamily="34" charset="-128"/>
              </a:rPr>
              <a:t>Schauta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mwanafunzi</a:t>
            </a:r>
            <a:r>
              <a:rPr lang="en-US" dirty="0" smtClean="0">
                <a:ea typeface="ＭＳ Ｐゴシック" pitchFamily="34" charset="-128"/>
              </a:rPr>
              <a:t> wake </a:t>
            </a:r>
            <a:r>
              <a:rPr lang="en-GB" dirty="0" smtClean="0">
                <a:ea typeface="ＭＳ Ｐゴシック" pitchFamily="34" charset="-128"/>
              </a:rPr>
              <a:t>Ernst Wertheim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walianzisha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kuendelezwa</a:t>
            </a:r>
            <a:r>
              <a:rPr lang="en-US" dirty="0" smtClean="0">
                <a:ea typeface="ＭＳ Ｐゴシック" pitchFamily="34" charset="-128"/>
              </a:rPr>
              <a:t> au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kiini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kuondoa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mfuko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uzazi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n-US" dirty="0" err="1" smtClean="0">
                <a:ea typeface="ＭＳ Ｐゴシック" pitchFamily="34" charset="-128"/>
              </a:rPr>
              <a:t>ambao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huwezesha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kuondolewa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kiasi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fulani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sehemu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inayopakana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mlango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kizazi</a:t>
            </a:r>
            <a:r>
              <a:rPr lang="en-US" dirty="0" smtClean="0">
                <a:ea typeface="ＭＳ Ｐゴシック" pitchFamily="34" charset="-128"/>
              </a:rPr>
              <a:t>. 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err="1" smtClean="0">
                <a:ea typeface="ＭＳ Ｐゴシック" pitchFamily="34" charset="-128"/>
              </a:rPr>
              <a:t>Sehemu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inayopakana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mlango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kizazi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imealamishwa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mishale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picha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hii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sampuli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asili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kutoka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mfululizo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GB" dirty="0" err="1" smtClean="0">
                <a:ea typeface="ＭＳ Ｐゴシック" pitchFamily="34" charset="-128"/>
              </a:rPr>
              <a:t>Schauta</a:t>
            </a:r>
            <a:r>
              <a:rPr lang="en-US" dirty="0" smtClean="0">
                <a:ea typeface="ＭＳ Ｐゴシック" pitchFamily="34" charset="-128"/>
              </a:rPr>
              <a:t>. </a:t>
            </a:r>
          </a:p>
          <a:p>
            <a:pPr eaLnBrk="1" hangingPunct="1"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0E72163-49D9-4B06-BB9B-F4E16ABA5688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dirty="0" err="1" smtClean="0">
                <a:ea typeface="ＭＳ Ｐゴシック" pitchFamily="34" charset="-128"/>
              </a:rPr>
              <a:t>Mtazamo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GB" dirty="0" err="1" smtClean="0">
                <a:ea typeface="ＭＳ Ｐゴシック" pitchFamily="34" charset="-128"/>
              </a:rPr>
              <a:t>Schauta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ulikuwa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kupitia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kwenye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uke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n-US" dirty="0" err="1" smtClean="0">
                <a:ea typeface="ＭＳ Ｐゴシック" pitchFamily="34" charset="-128"/>
              </a:rPr>
              <a:t>huku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ule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utaratibu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GB" dirty="0" smtClean="0">
                <a:ea typeface="ＭＳ Ｐゴシック" pitchFamily="34" charset="-128"/>
              </a:rPr>
              <a:t>Wertheim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ukiwa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kupitia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kwenye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fumbatio</a:t>
            </a:r>
            <a:r>
              <a:rPr lang="en-US" dirty="0" smtClean="0">
                <a:ea typeface="ＭＳ Ｐゴシック" pitchFamily="34" charset="-128"/>
              </a:rPr>
              <a:t>. 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sababu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kiwango</a:t>
            </a:r>
            <a:r>
              <a:rPr lang="en-US" dirty="0" smtClean="0">
                <a:ea typeface="ＭＳ Ｐゴシック" pitchFamily="34" charset="-128"/>
              </a:rPr>
              <a:t> cha </a:t>
            </a:r>
            <a:r>
              <a:rPr lang="en-US" dirty="0" err="1" smtClean="0">
                <a:ea typeface="ＭＳ Ｐゴシック" pitchFamily="34" charset="-128"/>
              </a:rPr>
              <a:t>chini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zaidi</a:t>
            </a:r>
            <a:r>
              <a:rPr lang="en-US" dirty="0" smtClean="0">
                <a:ea typeface="ＭＳ Ｐゴシック" pitchFamily="34" charset="-128"/>
              </a:rPr>
              <a:t> cha </a:t>
            </a:r>
            <a:r>
              <a:rPr lang="en-US" dirty="0" err="1" smtClean="0">
                <a:ea typeface="ＭＳ Ｐゴシック" pitchFamily="34" charset="-128"/>
              </a:rPr>
              <a:t>hatari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maambukizi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GB" dirty="0" err="1" smtClean="0">
                <a:ea typeface="ＭＳ Ｐゴシック" pitchFamily="34" charset="-128"/>
              </a:rPr>
              <a:t>Schauta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uliweza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kutumiwa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zaidi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mwanzo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mwanzo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karne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20. </a:t>
            </a:r>
            <a:r>
              <a:rPr lang="en-US" dirty="0" err="1" smtClean="0">
                <a:ea typeface="ＭＳ Ｐゴシック" pitchFamily="34" charset="-128"/>
              </a:rPr>
              <a:t>Uliweza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kuboreshwa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GB" dirty="0" smtClean="0">
                <a:ea typeface="ＭＳ Ｐゴシック" pitchFamily="34" charset="-128"/>
              </a:rPr>
              <a:t>Walter </a:t>
            </a:r>
            <a:r>
              <a:rPr lang="en-GB" dirty="0" err="1" smtClean="0">
                <a:ea typeface="ＭＳ Ｐゴシック" pitchFamily="34" charset="-128"/>
              </a:rPr>
              <a:t>Stoeckel</a:t>
            </a:r>
            <a:r>
              <a:rPr lang="en-GB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katika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shule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kimatibabu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GB" dirty="0" err="1" smtClean="0">
                <a:ea typeface="ＭＳ Ｐゴシック" pitchFamily="34" charset="-128"/>
              </a:rPr>
              <a:t>Charité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katika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miaka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1930.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err="1" smtClean="0">
                <a:ea typeface="ＭＳ Ｐゴシック" pitchFamily="34" charset="-128"/>
              </a:rPr>
              <a:t>Iliweza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dhahiri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n-US" dirty="0" err="1" smtClean="0">
                <a:ea typeface="ＭＳ Ｐゴシック" pitchFamily="34" charset="-128"/>
              </a:rPr>
              <a:t>hata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hivyo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n-US" dirty="0" err="1" smtClean="0">
                <a:ea typeface="ＭＳ Ｐゴシック" pitchFamily="34" charset="-128"/>
              </a:rPr>
              <a:t>kuwa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umuhimu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ubashiri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maendeleo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mgonjwa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lazima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uambatanishwe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tu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kiini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kuondoa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mfuko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uzazi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lakini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pia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hali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fupanyonga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vivimbe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limfu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karibu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aota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miongoni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wanawake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walio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uvimbe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uliozidi</a:t>
            </a:r>
            <a:r>
              <a:rPr lang="en-US" dirty="0" smtClean="0">
                <a:ea typeface="ＭＳ Ｐゴシック" pitchFamily="34" charset="-128"/>
              </a:rPr>
              <a:t>.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GB" dirty="0" err="1" smtClean="0">
                <a:ea typeface="ＭＳ Ｐゴシック" pitchFamily="34" charset="-128"/>
              </a:rPr>
              <a:t>Schauta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ulipoteza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umaarufu</a:t>
            </a:r>
            <a:r>
              <a:rPr lang="en-US" dirty="0" smtClean="0">
                <a:ea typeface="ＭＳ Ｐゴシック" pitchFamily="34" charset="-128"/>
              </a:rPr>
              <a:t> wake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sababu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kuondoa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vivimbe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limfu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hatua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hatua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kwenye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mishipa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mikuu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haungeweza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kufanywa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mtazamo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kupitia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kwenye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uke</a:t>
            </a:r>
            <a:r>
              <a:rPr lang="en-US" dirty="0" smtClean="0">
                <a:ea typeface="ＭＳ Ｐゴシック" pitchFamily="34" charset="-128"/>
              </a:rPr>
              <a:t>.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vile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kuondoa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vivimbe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vya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limfu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unaweza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kufanywa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laparoskopia</a:t>
            </a:r>
            <a:r>
              <a:rPr lang="en-US" dirty="0" smtClean="0">
                <a:ea typeface="ＭＳ Ｐゴシック" pitchFamily="34" charset="-128"/>
              </a:rPr>
              <a:t>,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kiini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kuondoa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mfuko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uzazi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kupitia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kwenye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uke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ukisaidiwa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laparoskopia</a:t>
            </a:r>
            <a:r>
              <a:rPr lang="en-US" dirty="0" smtClean="0">
                <a:ea typeface="ＭＳ Ｐゴシック" pitchFamily="34" charset="-128"/>
              </a:rPr>
              <a:t> au </a:t>
            </a:r>
            <a:r>
              <a:rPr lang="en-US" dirty="0" err="1" smtClean="0">
                <a:ea typeface="ＭＳ Ｐゴシック" pitchFamily="34" charset="-128"/>
              </a:rPr>
              <a:t>upasuaji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kuondoa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mfuko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uzazi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unaosaidiwa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matumizi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roboti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umeweza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kuanzishwa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ili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kuweza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kuwatibu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wanawake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walio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na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saratani</a:t>
            </a:r>
            <a:r>
              <a:rPr lang="en-US" dirty="0" smtClean="0">
                <a:ea typeface="ＭＳ Ｐゴシック" pitchFamily="34" charset="-128"/>
              </a:rPr>
              <a:t>  </a:t>
            </a:r>
            <a:r>
              <a:rPr lang="en-US" dirty="0" err="1" smtClean="0">
                <a:ea typeface="ＭＳ Ｐゴシック" pitchFamily="34" charset="-128"/>
              </a:rPr>
              <a:t>vamizi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mapema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ya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mlango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wa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kizazi</a:t>
            </a:r>
            <a:r>
              <a:rPr lang="en-US" dirty="0" smtClean="0">
                <a:ea typeface="ＭＳ Ｐゴシック" pitchFamily="34" charset="-128"/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AD9BE8C-0882-4027-B52B-67EF83CDB6D1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CEED1-ED57-4B2F-B4B2-DBB4FF6985A9}" type="datetime1">
              <a:rPr lang="en-US"/>
              <a:pPr>
                <a:defRPr/>
              </a:pPr>
              <a:t>2/24/2012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79A09-9624-4675-9C08-5FDBC0DFD5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B208A-6559-4F7F-A509-242983568E94}" type="datetime1">
              <a:rPr lang="en-US"/>
              <a:pPr>
                <a:defRPr/>
              </a:pPr>
              <a:t>2/24/2012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A7122-AD95-4AD5-BAF7-4DE65C2348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D30A7-94C7-423F-A1BE-747066D1B807}" type="datetime1">
              <a:rPr lang="en-US"/>
              <a:pPr>
                <a:defRPr/>
              </a:pPr>
              <a:t>2/24/2012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121C9-2EC7-40BD-8B50-44CB8D08A4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936F6-12B3-4A18-98CC-AB2765DB856C}" type="datetime1">
              <a:rPr lang="en-US"/>
              <a:pPr>
                <a:defRPr/>
              </a:pPr>
              <a:t>2/24/2012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1492C-2A67-44D3-9A68-BD5689C1B6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D8EBF-B30F-4CB1-97B0-54B769A168B0}" type="datetime1">
              <a:rPr lang="en-US"/>
              <a:pPr>
                <a:defRPr/>
              </a:pPr>
              <a:t>2/24/2012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D6F9B-1DB2-4FAE-ABB9-4EACB0669E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A4384-4BF7-4B62-803B-B5003BFDDFF8}" type="datetime1">
              <a:rPr lang="en-US"/>
              <a:pPr>
                <a:defRPr/>
              </a:pPr>
              <a:t>2/24/2012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2973A-34F3-4D5B-8D42-EC4DB354A2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AF1DC-EE9F-4F6D-AA89-2E23A9D39B4A}" type="datetime1">
              <a:rPr lang="en-US"/>
              <a:pPr>
                <a:defRPr/>
              </a:pPr>
              <a:t>2/24/2012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AF54F-839C-4E62-A8E8-198257EBC2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72EE1-27B1-4F1E-8B65-A7D782DE624E}" type="datetime1">
              <a:rPr lang="en-US"/>
              <a:pPr>
                <a:defRPr/>
              </a:pPr>
              <a:t>2/24/2012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4C704-73E3-40ED-922D-4B0997DB89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DEC34-6CDE-4D52-8FE1-F494BD0EDA08}" type="datetime1">
              <a:rPr lang="en-US"/>
              <a:pPr>
                <a:defRPr/>
              </a:pPr>
              <a:t>2/24/2012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A69AA-CCB4-4357-ABFE-1F72C6B5A8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9B6BE-0BA3-407C-8EBE-2DF50F9C38CF}" type="datetime1">
              <a:rPr lang="en-US"/>
              <a:pPr>
                <a:defRPr/>
              </a:pPr>
              <a:t>2/24/2012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920C-D454-47E4-BA68-BFAAED7A80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41611-9107-4A11-AF36-BB3E7DC14EE6}" type="datetime1">
              <a:rPr lang="en-US"/>
              <a:pPr>
                <a:defRPr/>
              </a:pPr>
              <a:t>2/24/2012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6B17C-A6F9-48C0-9880-3351BA68EB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H" smtClean="0"/>
              <a:t>Click to edit Master title style</a:t>
            </a:r>
            <a:endParaRPr lang="en-US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BEF30EB9-5311-448B-91A0-6E508D25DABC}" type="datetime1">
              <a:rPr lang="en-US"/>
              <a:pPr>
                <a:defRPr/>
              </a:pPr>
              <a:t>2/24/2012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5F377E8B-5E4D-47F8-8851-6C3FCC1426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079" name="Picture 7" descr="logo_color.ai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7669213" y="6022975"/>
            <a:ext cx="132238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9" descr="ondas.ai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-46038" y="0"/>
            <a:ext cx="27654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0"/>
          <p:cNvSpPr txBox="1">
            <a:spLocks noChangeArrowheads="1"/>
          </p:cNvSpPr>
          <p:nvPr userDrawn="1"/>
        </p:nvSpPr>
        <p:spPr bwMode="auto">
          <a:xfrm>
            <a:off x="2719388" y="6299200"/>
            <a:ext cx="25146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rgbClr val="52799D"/>
                </a:solidFill>
                <a:latin typeface="Calibri" pitchFamily="34" charset="0"/>
              </a:rPr>
              <a:t>UICC HPV and Cervical Cancer Curriculum </a:t>
            </a:r>
          </a:p>
          <a:p>
            <a:pPr>
              <a:defRPr/>
            </a:pPr>
            <a:r>
              <a:rPr lang="en-US" sz="800" dirty="0">
                <a:solidFill>
                  <a:srgbClr val="52799D"/>
                </a:solidFill>
                <a:latin typeface="Calibri" pitchFamily="34" charset="0"/>
              </a:rPr>
              <a:t>Chapter 6.c.2. Methods of treatment - Surgery</a:t>
            </a:r>
          </a:p>
          <a:p>
            <a:pPr>
              <a:defRPr/>
            </a:pPr>
            <a:r>
              <a:rPr lang="en-US" sz="800" dirty="0">
                <a:solidFill>
                  <a:srgbClr val="52799D"/>
                </a:solidFill>
                <a:latin typeface="Calibri" pitchFamily="34" charset="0"/>
              </a:rPr>
              <a:t>Prof. </a:t>
            </a:r>
            <a:r>
              <a:rPr lang="en-US" sz="800" dirty="0" err="1">
                <a:solidFill>
                  <a:srgbClr val="52799D"/>
                </a:solidFill>
                <a:latin typeface="Calibri" pitchFamily="34" charset="0"/>
              </a:rPr>
              <a:t>Achim</a:t>
            </a:r>
            <a:r>
              <a:rPr lang="en-US" sz="800" dirty="0">
                <a:solidFill>
                  <a:srgbClr val="52799D"/>
                </a:solidFill>
                <a:latin typeface="Calibri" pitchFamily="34" charset="0"/>
              </a:rPr>
              <a:t> Schneider, MD, MPH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 descr="nina3.ai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029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Box 6"/>
          <p:cNvSpPr txBox="1">
            <a:spLocks noChangeArrowheads="1"/>
          </p:cNvSpPr>
          <p:nvPr/>
        </p:nvSpPr>
        <p:spPr bwMode="auto">
          <a:xfrm>
            <a:off x="5214938" y="1747838"/>
            <a:ext cx="4138612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sz="2500" dirty="0" smtClean="0">
                <a:solidFill>
                  <a:srgbClr val="194C7B"/>
                </a:solidFill>
                <a:latin typeface="Frutiger LT Std 55 Roman" charset="0"/>
              </a:rPr>
              <a:t>MTAALA WA UICC WA </a:t>
            </a:r>
            <a:r>
              <a:rPr lang="en-US" sz="3300" dirty="0" smtClean="0">
                <a:solidFill>
                  <a:srgbClr val="52799D"/>
                </a:solidFill>
                <a:latin typeface="Frutiger LT Std 55 Roman" charset="0"/>
              </a:rPr>
              <a:t>HPV </a:t>
            </a:r>
            <a:r>
              <a:rPr lang="en-US" sz="3300" dirty="0" err="1">
                <a:solidFill>
                  <a:srgbClr val="52799D"/>
                </a:solidFill>
                <a:latin typeface="Frutiger LT Std 55 Roman" charset="0"/>
              </a:rPr>
              <a:t>na</a:t>
            </a:r>
            <a:r>
              <a:rPr lang="en-US" sz="3300" dirty="0">
                <a:solidFill>
                  <a:srgbClr val="52799D"/>
                </a:solidFill>
                <a:latin typeface="Frutiger LT Std 55 Roman" charset="0"/>
              </a:rPr>
              <a:t> SARATANI YA MLANGO WA KIZAZI </a:t>
            </a:r>
            <a:endParaRPr lang="en-US" sz="3300" dirty="0">
              <a:solidFill>
                <a:srgbClr val="194C7B"/>
              </a:solidFill>
              <a:latin typeface="Frutiger LT Std 55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4"/>
          <p:cNvSpPr txBox="1">
            <a:spLocks noChangeArrowheads="1"/>
          </p:cNvSpPr>
          <p:nvPr/>
        </p:nvSpPr>
        <p:spPr bwMode="auto">
          <a:xfrm>
            <a:off x="76200" y="228600"/>
            <a:ext cx="9906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52799D"/>
                </a:solidFill>
                <a:latin typeface="Calibri" pitchFamily="34" charset="0"/>
              </a:rPr>
              <a:t>Slaidi</a:t>
            </a:r>
          </a:p>
          <a:p>
            <a:pPr algn="ctr"/>
            <a:endParaRPr lang="en-US" sz="4000">
              <a:solidFill>
                <a:srgbClr val="52799D"/>
              </a:solidFill>
              <a:latin typeface="FrutigerNextLT Medium" charset="0"/>
            </a:endParaRPr>
          </a:p>
        </p:txBody>
      </p:sp>
      <p:sp>
        <p:nvSpPr>
          <p:cNvPr id="12291" name="Rectangle 5"/>
          <p:cNvSpPr>
            <a:spLocks noChangeArrowheads="1"/>
          </p:cNvSpPr>
          <p:nvPr/>
        </p:nvSpPr>
        <p:spPr bwMode="auto">
          <a:xfrm>
            <a:off x="228600" y="381000"/>
            <a:ext cx="688975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500">
                <a:solidFill>
                  <a:srgbClr val="52799D"/>
                </a:solidFill>
                <a:latin typeface="FrutigerNextLT Medium" charset="0"/>
              </a:rPr>
              <a:t>09</a:t>
            </a:r>
            <a:endParaRPr lang="en-US" sz="3500">
              <a:latin typeface="Calibri" pitchFamily="34" charset="0"/>
            </a:endParaRPr>
          </a:p>
        </p:txBody>
      </p:sp>
      <p:sp>
        <p:nvSpPr>
          <p:cNvPr id="12292" name="TextBox 6"/>
          <p:cNvSpPr txBox="1">
            <a:spLocks noChangeArrowheads="1"/>
          </p:cNvSpPr>
          <p:nvPr/>
        </p:nvSpPr>
        <p:spPr bwMode="auto">
          <a:xfrm>
            <a:off x="1905000" y="66675"/>
            <a:ext cx="70739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Upasuaji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kuondoa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vivimbe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vya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limfu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endParaRPr lang="en-US" sz="4000" dirty="0">
              <a:solidFill>
                <a:srgbClr val="194C7B"/>
              </a:solidFill>
              <a:latin typeface="FrutigerNextLT Medium" charset="0"/>
            </a:endParaRPr>
          </a:p>
        </p:txBody>
      </p:sp>
      <p:pic>
        <p:nvPicPr>
          <p:cNvPr id="12293" name="Picture 2" descr="pic06334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143375" y="1144588"/>
            <a:ext cx="3248025" cy="4418012"/>
          </a:xfrm>
        </p:spPr>
      </p:pic>
      <p:sp>
        <p:nvSpPr>
          <p:cNvPr id="12294" name="Rectangle 3"/>
          <p:cNvSpPr>
            <a:spLocks noChangeArrowheads="1"/>
          </p:cNvSpPr>
          <p:nvPr/>
        </p:nvSpPr>
        <p:spPr bwMode="auto">
          <a:xfrm>
            <a:off x="5880100" y="2481263"/>
            <a:ext cx="311150" cy="122713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fr-BE" sz="2400"/>
          </a:p>
        </p:txBody>
      </p:sp>
      <p:sp>
        <p:nvSpPr>
          <p:cNvPr id="12295" name="Rectangle 4"/>
          <p:cNvSpPr>
            <a:spLocks noChangeArrowheads="1"/>
          </p:cNvSpPr>
          <p:nvPr/>
        </p:nvSpPr>
        <p:spPr bwMode="auto">
          <a:xfrm>
            <a:off x="5530850" y="2219325"/>
            <a:ext cx="301625" cy="1552575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fr-BE" sz="2400"/>
          </a:p>
        </p:txBody>
      </p:sp>
      <p:sp>
        <p:nvSpPr>
          <p:cNvPr id="12296" name="Rectangle 5"/>
          <p:cNvSpPr>
            <a:spLocks noChangeArrowheads="1"/>
          </p:cNvSpPr>
          <p:nvPr/>
        </p:nvSpPr>
        <p:spPr bwMode="auto">
          <a:xfrm>
            <a:off x="5778500" y="1749425"/>
            <a:ext cx="463550" cy="6889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fr-BE" sz="2400"/>
          </a:p>
        </p:txBody>
      </p:sp>
      <p:sp>
        <p:nvSpPr>
          <p:cNvPr id="12297" name="Rectangle 6"/>
          <p:cNvSpPr>
            <a:spLocks noChangeArrowheads="1"/>
          </p:cNvSpPr>
          <p:nvPr/>
        </p:nvSpPr>
        <p:spPr bwMode="auto">
          <a:xfrm>
            <a:off x="5354638" y="3571875"/>
            <a:ext cx="320675" cy="919163"/>
          </a:xfrm>
          <a:prstGeom prst="rect">
            <a:avLst/>
          </a:prstGeom>
          <a:noFill/>
          <a:ln w="25400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fr-BE" sz="2400"/>
          </a:p>
        </p:txBody>
      </p:sp>
      <p:sp>
        <p:nvSpPr>
          <p:cNvPr id="12298" name="Rectangle 7"/>
          <p:cNvSpPr>
            <a:spLocks noChangeArrowheads="1"/>
          </p:cNvSpPr>
          <p:nvPr/>
        </p:nvSpPr>
        <p:spPr bwMode="auto">
          <a:xfrm>
            <a:off x="5791200" y="3805238"/>
            <a:ext cx="342900" cy="401637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fr-BE" sz="2400"/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5499100" y="1439863"/>
            <a:ext cx="423863" cy="268287"/>
          </a:xfrm>
          <a:prstGeom prst="ellipse">
            <a:avLst/>
          </a:prstGeom>
          <a:solidFill>
            <a:srgbClr val="00FFFF">
              <a:alpha val="50195"/>
            </a:srgbClr>
          </a:solidFill>
          <a:ln w="6350">
            <a:solidFill>
              <a:schemeClr val="accent5">
                <a:lumMod val="75000"/>
              </a:schemeClr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fr-BE" sz="240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2300" name="TextBox 8"/>
          <p:cNvSpPr txBox="1">
            <a:spLocks noChangeArrowheads="1"/>
          </p:cNvSpPr>
          <p:nvPr/>
        </p:nvSpPr>
        <p:spPr bwMode="auto">
          <a:xfrm>
            <a:off x="7315200" y="1851025"/>
            <a:ext cx="1663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Chini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ya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figo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kushoto</a:t>
            </a:r>
            <a:endParaRPr lang="en-US" dirty="0">
              <a:solidFill>
                <a:srgbClr val="194C7B"/>
              </a:solidFill>
              <a:latin typeface="FrutigerNextLT Medium" charset="0"/>
            </a:endParaRPr>
          </a:p>
        </p:txBody>
      </p:sp>
      <p:sp>
        <p:nvSpPr>
          <p:cNvPr id="12301" name="TextBox 8"/>
          <p:cNvSpPr txBox="1">
            <a:spLocks noChangeArrowheads="1"/>
          </p:cNvSpPr>
          <p:nvPr/>
        </p:nvSpPr>
        <p:spPr bwMode="auto">
          <a:xfrm>
            <a:off x="7315200" y="2971800"/>
            <a:ext cx="1828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err="1">
                <a:solidFill>
                  <a:srgbClr val="194C7B"/>
                </a:solidFill>
                <a:latin typeface="FrutigerNextLT Medium" charset="0"/>
              </a:rPr>
              <a:t>Kushoto</a:t>
            </a:r>
            <a:r>
              <a:rPr lang="en-US" dirty="0">
                <a:solidFill>
                  <a:srgbClr val="194C7B"/>
                </a:solidFill>
                <a:latin typeface="FrutigerNextLT Medium" charset="0"/>
              </a:rPr>
              <a:t>            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chini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ya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mesenteri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endParaRPr lang="en-US" i="1" dirty="0">
              <a:solidFill>
                <a:srgbClr val="194C7B"/>
              </a:solidFill>
              <a:latin typeface="FrutigerNextLT Medium" charset="0"/>
            </a:endParaRPr>
          </a:p>
        </p:txBody>
      </p:sp>
      <p:sp>
        <p:nvSpPr>
          <p:cNvPr id="12302" name="TextBox 8"/>
          <p:cNvSpPr txBox="1">
            <a:spLocks noChangeArrowheads="1"/>
          </p:cNvSpPr>
          <p:nvPr/>
        </p:nvSpPr>
        <p:spPr bwMode="auto">
          <a:xfrm>
            <a:off x="2680493" y="2649538"/>
            <a:ext cx="131048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en-US" dirty="0" err="1">
                <a:solidFill>
                  <a:srgbClr val="194C7B"/>
                </a:solidFill>
                <a:latin typeface="FrutigerNextLT Medium" charset="0"/>
              </a:rPr>
              <a:t>Karibu</a:t>
            </a:r>
            <a:r>
              <a:rPr lang="en-US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>
                <a:solidFill>
                  <a:srgbClr val="194C7B"/>
                </a:solidFill>
                <a:latin typeface="FrutigerNextLT Medium" charset="0"/>
              </a:rPr>
              <a:t>na</a:t>
            </a:r>
            <a:r>
              <a:rPr lang="en-US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aota</a:t>
            </a:r>
            <a:r>
              <a:rPr lang="en-US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kulia</a:t>
            </a:r>
            <a:endParaRPr lang="en-US" dirty="0">
              <a:solidFill>
                <a:srgbClr val="194C7B"/>
              </a:solidFill>
              <a:latin typeface="FrutigerNextLT Medium" charset="0"/>
            </a:endParaRPr>
          </a:p>
        </p:txBody>
      </p:sp>
      <p:sp>
        <p:nvSpPr>
          <p:cNvPr id="12303" name="TextBox 8"/>
          <p:cNvSpPr txBox="1">
            <a:spLocks noChangeArrowheads="1"/>
          </p:cNvSpPr>
          <p:nvPr/>
        </p:nvSpPr>
        <p:spPr bwMode="auto">
          <a:xfrm>
            <a:off x="2143125" y="3937000"/>
            <a:ext cx="1706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>
                <a:solidFill>
                  <a:srgbClr val="194C7B"/>
                </a:solidFill>
                <a:latin typeface="FrutigerNextLT Medium" charset="0"/>
              </a:rPr>
              <a:t>Fupanyonga</a:t>
            </a:r>
          </a:p>
        </p:txBody>
      </p:sp>
      <p:sp>
        <p:nvSpPr>
          <p:cNvPr id="12304" name="TextBox 8"/>
          <p:cNvSpPr txBox="1">
            <a:spLocks noChangeArrowheads="1"/>
          </p:cNvSpPr>
          <p:nvPr/>
        </p:nvSpPr>
        <p:spPr bwMode="auto">
          <a:xfrm>
            <a:off x="7004050" y="4122738"/>
            <a:ext cx="16637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Sehemu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inayopakana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na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mlango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kizazi</a:t>
            </a:r>
            <a:endParaRPr lang="en-US" dirty="0">
              <a:solidFill>
                <a:srgbClr val="194C7B"/>
              </a:solidFill>
              <a:latin typeface="FrutigerNextLT Medium" charset="0"/>
            </a:endParaRPr>
          </a:p>
        </p:txBody>
      </p:sp>
      <p:sp>
        <p:nvSpPr>
          <p:cNvPr id="12305" name="TextBox 8"/>
          <p:cNvSpPr txBox="1">
            <a:spLocks noChangeArrowheads="1"/>
          </p:cNvSpPr>
          <p:nvPr/>
        </p:nvSpPr>
        <p:spPr bwMode="auto">
          <a:xfrm>
            <a:off x="7315200" y="1069975"/>
            <a:ext cx="1676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Cysterna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>
                <a:solidFill>
                  <a:srgbClr val="194C7B"/>
                </a:solidFill>
                <a:latin typeface="FrutigerNextLT Medium" charset="0"/>
              </a:rPr>
              <a:t>chyli</a:t>
            </a:r>
            <a:endParaRPr lang="en-US" dirty="0">
              <a:solidFill>
                <a:srgbClr val="194C7B"/>
              </a:solidFill>
              <a:latin typeface="FrutigerNextLT Medium" charset="0"/>
            </a:endParaRPr>
          </a:p>
        </p:txBody>
      </p:sp>
      <p:cxnSp>
        <p:nvCxnSpPr>
          <p:cNvPr id="20" name="Straight Connector 19"/>
          <p:cNvCxnSpPr>
            <a:cxnSpLocks noChangeShapeType="1"/>
            <a:endCxn id="12295" idx="1"/>
          </p:cNvCxnSpPr>
          <p:nvPr/>
        </p:nvCxnSpPr>
        <p:spPr bwMode="auto">
          <a:xfrm>
            <a:off x="3990975" y="2995613"/>
            <a:ext cx="1539875" cy="1587"/>
          </a:xfrm>
          <a:prstGeom prst="line">
            <a:avLst/>
          </a:prstGeom>
          <a:noFill/>
          <a:ln w="25400">
            <a:solidFill>
              <a:srgbClr val="22FB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2" name="Straight Connector 21"/>
          <p:cNvCxnSpPr>
            <a:cxnSpLocks noChangeShapeType="1"/>
            <a:stCxn id="12296" idx="3"/>
          </p:cNvCxnSpPr>
          <p:nvPr/>
        </p:nvCxnSpPr>
        <p:spPr bwMode="auto">
          <a:xfrm>
            <a:off x="6242050" y="2093913"/>
            <a:ext cx="1149350" cy="15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5" name="Straight Connector 24"/>
          <p:cNvCxnSpPr>
            <a:cxnSpLocks noChangeShapeType="1"/>
            <a:stCxn id="12297" idx="1"/>
          </p:cNvCxnSpPr>
          <p:nvPr/>
        </p:nvCxnSpPr>
        <p:spPr bwMode="auto">
          <a:xfrm rot="10800000" flipV="1">
            <a:off x="3505200" y="4032250"/>
            <a:ext cx="1849438" cy="90488"/>
          </a:xfrm>
          <a:prstGeom prst="line">
            <a:avLst/>
          </a:prstGeom>
          <a:noFill/>
          <a:ln w="25400">
            <a:solidFill>
              <a:srgbClr val="9716CE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8" name="Straight Connector 27"/>
          <p:cNvCxnSpPr>
            <a:cxnSpLocks noChangeShapeType="1"/>
            <a:stCxn id="12294" idx="3"/>
          </p:cNvCxnSpPr>
          <p:nvPr/>
        </p:nvCxnSpPr>
        <p:spPr bwMode="auto">
          <a:xfrm>
            <a:off x="6191250" y="3094038"/>
            <a:ext cx="1200150" cy="2016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31" name="Straight Connector 30"/>
          <p:cNvCxnSpPr>
            <a:cxnSpLocks noChangeShapeType="1"/>
            <a:stCxn id="12298" idx="3"/>
          </p:cNvCxnSpPr>
          <p:nvPr/>
        </p:nvCxnSpPr>
        <p:spPr bwMode="auto">
          <a:xfrm>
            <a:off x="6134100" y="4006850"/>
            <a:ext cx="869950" cy="300038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35" name="Straight Connector 34"/>
          <p:cNvCxnSpPr>
            <a:cxnSpLocks noChangeShapeType="1"/>
            <a:stCxn id="12" idx="6"/>
          </p:cNvCxnSpPr>
          <p:nvPr/>
        </p:nvCxnSpPr>
        <p:spPr bwMode="auto">
          <a:xfrm flipV="1">
            <a:off x="5922963" y="1295400"/>
            <a:ext cx="1316037" cy="277813"/>
          </a:xfrm>
          <a:prstGeom prst="line">
            <a:avLst/>
          </a:prstGeom>
          <a:noFill/>
          <a:ln w="25400">
            <a:solidFill>
              <a:srgbClr val="49BAD3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4"/>
          <p:cNvSpPr txBox="1">
            <a:spLocks noChangeArrowheads="1"/>
          </p:cNvSpPr>
          <p:nvPr/>
        </p:nvSpPr>
        <p:spPr bwMode="auto">
          <a:xfrm>
            <a:off x="76200" y="228600"/>
            <a:ext cx="9906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52799D"/>
                </a:solidFill>
                <a:latin typeface="Calibri" pitchFamily="34" charset="0"/>
              </a:rPr>
              <a:t>Slaidi</a:t>
            </a:r>
          </a:p>
          <a:p>
            <a:pPr algn="ctr"/>
            <a:endParaRPr lang="en-US" sz="4000">
              <a:solidFill>
                <a:srgbClr val="52799D"/>
              </a:solidFill>
              <a:latin typeface="FrutigerNextLT Medium" charset="0"/>
            </a:endParaRPr>
          </a:p>
        </p:txBody>
      </p:sp>
      <p:sp>
        <p:nvSpPr>
          <p:cNvPr id="13315" name="Rectangle 5"/>
          <p:cNvSpPr>
            <a:spLocks noChangeArrowheads="1"/>
          </p:cNvSpPr>
          <p:nvPr/>
        </p:nvSpPr>
        <p:spPr bwMode="auto">
          <a:xfrm>
            <a:off x="228600" y="381000"/>
            <a:ext cx="688975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500">
                <a:solidFill>
                  <a:srgbClr val="52799D"/>
                </a:solidFill>
                <a:latin typeface="FrutigerNextLT Medium" charset="0"/>
              </a:rPr>
              <a:t>10</a:t>
            </a:r>
            <a:endParaRPr lang="en-US" sz="3500">
              <a:latin typeface="Calibr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10086" y="1176993"/>
            <a:ext cx="4612990" cy="5161200"/>
          </a:xfrm>
          <a:prstGeom prst="rect">
            <a:avLst/>
          </a:prstGeom>
        </p:spPr>
      </p:pic>
      <p:sp>
        <p:nvSpPr>
          <p:cNvPr id="13316" name="TextBox 6"/>
          <p:cNvSpPr txBox="1">
            <a:spLocks noChangeArrowheads="1"/>
          </p:cNvSpPr>
          <p:nvPr/>
        </p:nvSpPr>
        <p:spPr bwMode="auto">
          <a:xfrm>
            <a:off x="1727810" y="59005"/>
            <a:ext cx="72771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Upauaji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kiini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kuondoa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mfuko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uzazi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(1</a:t>
            </a:r>
            <a:r>
              <a:rPr lang="en-US" sz="4000" dirty="0">
                <a:solidFill>
                  <a:srgbClr val="194C7B"/>
                </a:solidFill>
                <a:latin typeface="FrutigerNextLT Medium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32970" y="260444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 smtClean="0">
                <a:latin typeface="Century Gothic" pitchFamily="34" charset="0"/>
              </a:rPr>
              <a:t>Kibofu</a:t>
            </a:r>
            <a:endParaRPr lang="en-GB" b="1" dirty="0">
              <a:latin typeface="Century Gothic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62304" y="3757593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 smtClean="0">
                <a:latin typeface="Century Gothic" pitchFamily="34" charset="0"/>
              </a:rPr>
              <a:t>Mfuko</a:t>
            </a:r>
            <a:r>
              <a:rPr lang="en-GB" sz="1400" b="1" dirty="0" smtClean="0">
                <a:latin typeface="Century Gothic" pitchFamily="34" charset="0"/>
              </a:rPr>
              <a:t> </a:t>
            </a:r>
            <a:r>
              <a:rPr lang="en-GB" sz="1400" b="1" dirty="0" err="1" smtClean="0">
                <a:latin typeface="Century Gothic" pitchFamily="34" charset="0"/>
              </a:rPr>
              <a:t>wa</a:t>
            </a:r>
            <a:r>
              <a:rPr lang="en-GB" sz="1400" b="1" dirty="0" smtClean="0">
                <a:latin typeface="Century Gothic" pitchFamily="34" charset="0"/>
              </a:rPr>
              <a:t> </a:t>
            </a:r>
            <a:r>
              <a:rPr lang="en-GB" sz="1400" b="1" dirty="0" err="1" smtClean="0">
                <a:latin typeface="Century Gothic" pitchFamily="34" charset="0"/>
              </a:rPr>
              <a:t>uzazi</a:t>
            </a:r>
            <a:endParaRPr lang="en-GB" sz="1400" b="1" dirty="0">
              <a:latin typeface="Century Gothic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12525" y="519784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 smtClean="0">
                <a:latin typeface="Century Gothic" pitchFamily="34" charset="0"/>
              </a:rPr>
              <a:t>Puru</a:t>
            </a:r>
            <a:endParaRPr lang="en-GB" b="1" dirty="0">
              <a:latin typeface="Century Gothic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13763" y="4468290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 smtClean="0">
                <a:latin typeface="Century Gothic" pitchFamily="34" charset="0"/>
              </a:rPr>
              <a:t>Ureta</a:t>
            </a:r>
            <a:endParaRPr lang="en-GB" sz="1400" b="1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4"/>
          <p:cNvSpPr txBox="1">
            <a:spLocks noChangeArrowheads="1"/>
          </p:cNvSpPr>
          <p:nvPr/>
        </p:nvSpPr>
        <p:spPr bwMode="auto">
          <a:xfrm>
            <a:off x="76200" y="228600"/>
            <a:ext cx="9906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52799D"/>
                </a:solidFill>
                <a:latin typeface="Calibri" pitchFamily="34" charset="0"/>
              </a:rPr>
              <a:t>Slaidi</a:t>
            </a:r>
          </a:p>
          <a:p>
            <a:pPr algn="ctr"/>
            <a:endParaRPr lang="en-US" sz="4000">
              <a:solidFill>
                <a:srgbClr val="52799D"/>
              </a:solidFill>
              <a:latin typeface="FrutigerNextLT Medium" charset="0"/>
            </a:endParaRPr>
          </a:p>
        </p:txBody>
      </p:sp>
      <p:sp>
        <p:nvSpPr>
          <p:cNvPr id="14339" name="Rectangle 5"/>
          <p:cNvSpPr>
            <a:spLocks noChangeArrowheads="1"/>
          </p:cNvSpPr>
          <p:nvPr/>
        </p:nvSpPr>
        <p:spPr bwMode="auto">
          <a:xfrm>
            <a:off x="247650" y="381000"/>
            <a:ext cx="650875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500">
                <a:solidFill>
                  <a:srgbClr val="52799D"/>
                </a:solidFill>
                <a:latin typeface="FrutigerNextLT Medium" charset="0"/>
              </a:rPr>
              <a:t>11</a:t>
            </a:r>
            <a:endParaRPr lang="en-US" sz="3500">
              <a:latin typeface="Calibri" pitchFamily="34" charset="0"/>
            </a:endParaRP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75" y="1458913"/>
            <a:ext cx="5500688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Box 6"/>
          <p:cNvSpPr txBox="1">
            <a:spLocks noChangeArrowheads="1"/>
          </p:cNvSpPr>
          <p:nvPr/>
        </p:nvSpPr>
        <p:spPr bwMode="auto">
          <a:xfrm>
            <a:off x="1828800" y="99345"/>
            <a:ext cx="691991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Upasuaji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kiini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kuondoa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mfuko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uzazi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(2</a:t>
            </a:r>
            <a:r>
              <a:rPr lang="en-US" sz="4000" dirty="0">
                <a:solidFill>
                  <a:srgbClr val="194C7B"/>
                </a:solidFill>
                <a:latin typeface="FrutigerNextLT Medium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4"/>
          <p:cNvSpPr txBox="1">
            <a:spLocks noChangeArrowheads="1"/>
          </p:cNvSpPr>
          <p:nvPr/>
        </p:nvSpPr>
        <p:spPr bwMode="auto">
          <a:xfrm>
            <a:off x="76200" y="228600"/>
            <a:ext cx="9906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52799D"/>
                </a:solidFill>
                <a:latin typeface="Calibri" pitchFamily="34" charset="0"/>
              </a:rPr>
              <a:t>Slaidi</a:t>
            </a:r>
          </a:p>
          <a:p>
            <a:pPr algn="ctr"/>
            <a:endParaRPr lang="en-US" sz="4000">
              <a:solidFill>
                <a:srgbClr val="52799D"/>
              </a:solidFill>
              <a:latin typeface="FrutigerNextLT Medium" charset="0"/>
            </a:endParaRPr>
          </a:p>
        </p:txBody>
      </p:sp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228600" y="381000"/>
            <a:ext cx="688975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500">
                <a:solidFill>
                  <a:srgbClr val="52799D"/>
                </a:solidFill>
                <a:latin typeface="FrutigerNextLT Medium" charset="0"/>
              </a:rPr>
              <a:t>12</a:t>
            </a:r>
            <a:endParaRPr lang="en-US" sz="3500">
              <a:latin typeface="Calibri" pitchFamily="34" charset="0"/>
            </a:endParaRPr>
          </a:p>
        </p:txBody>
      </p:sp>
      <p:sp>
        <p:nvSpPr>
          <p:cNvPr id="15364" name="TextBox 6"/>
          <p:cNvSpPr txBox="1">
            <a:spLocks noChangeArrowheads="1"/>
          </p:cNvSpPr>
          <p:nvPr/>
        </p:nvSpPr>
        <p:spPr bwMode="auto">
          <a:xfrm>
            <a:off x="1905000" y="228600"/>
            <a:ext cx="70866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Upasuaji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kuondoa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sehemu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inayopakana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na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mfuko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kizazi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endParaRPr lang="en-US" sz="4000" dirty="0">
              <a:solidFill>
                <a:srgbClr val="194C7B"/>
              </a:solidFill>
              <a:latin typeface="FrutigerNextLT Medium" charset="0"/>
            </a:endParaRPr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3"/>
          <a:srcRect l="8519" t="4485" r="6476" b="906"/>
          <a:stretch>
            <a:fillRect/>
          </a:stretch>
        </p:blipFill>
        <p:spPr bwMode="auto">
          <a:xfrm>
            <a:off x="2438400" y="2438400"/>
            <a:ext cx="2819400" cy="23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60332" y="2462463"/>
            <a:ext cx="3186112" cy="23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76200" y="228600"/>
            <a:ext cx="9906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52799D"/>
                </a:solidFill>
                <a:latin typeface="Calibri" pitchFamily="34" charset="0"/>
              </a:rPr>
              <a:t>Slaidi</a:t>
            </a:r>
          </a:p>
          <a:p>
            <a:pPr algn="ctr"/>
            <a:endParaRPr lang="en-US" sz="4000">
              <a:solidFill>
                <a:srgbClr val="52799D"/>
              </a:solidFill>
              <a:latin typeface="FrutigerNextLT Medium" charset="0"/>
            </a:endParaRPr>
          </a:p>
        </p:txBody>
      </p:sp>
      <p:sp>
        <p:nvSpPr>
          <p:cNvPr id="16387" name="Rectangle 5"/>
          <p:cNvSpPr>
            <a:spLocks noChangeArrowheads="1"/>
          </p:cNvSpPr>
          <p:nvPr/>
        </p:nvSpPr>
        <p:spPr bwMode="auto">
          <a:xfrm>
            <a:off x="228600" y="381000"/>
            <a:ext cx="688975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500">
                <a:solidFill>
                  <a:srgbClr val="52799D"/>
                </a:solidFill>
                <a:latin typeface="FrutigerNextLT Medium" charset="0"/>
              </a:rPr>
              <a:t>13</a:t>
            </a:r>
            <a:endParaRPr lang="en-US" sz="3500">
              <a:latin typeface="Calibri" pitchFamily="34" charset="0"/>
            </a:endParaRPr>
          </a:p>
        </p:txBody>
      </p:sp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1572126" y="228600"/>
            <a:ext cx="757989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dirty="0" err="1" smtClean="0">
                <a:solidFill>
                  <a:srgbClr val="194C7B"/>
                </a:solidFill>
                <a:latin typeface="FrutigerNextLT Medium" charset="0"/>
              </a:rPr>
              <a:t>Pleksasi</a:t>
            </a:r>
            <a:r>
              <a:rPr lang="en-US" sz="36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3600" dirty="0" err="1" smtClean="0">
                <a:solidFill>
                  <a:srgbClr val="194C7B"/>
                </a:solidFill>
                <a:latin typeface="FrutigerNextLT Medium" charset="0"/>
              </a:rPr>
              <a:t>ya</a:t>
            </a:r>
            <a:r>
              <a:rPr lang="en-US" sz="36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3600" dirty="0" err="1" smtClean="0">
                <a:solidFill>
                  <a:srgbClr val="194C7B"/>
                </a:solidFill>
                <a:latin typeface="FrutigerNextLT Medium" charset="0"/>
              </a:rPr>
              <a:t>eneo</a:t>
            </a:r>
            <a:r>
              <a:rPr lang="en-US" sz="3600" dirty="0" smtClean="0">
                <a:solidFill>
                  <a:srgbClr val="194C7B"/>
                </a:solidFill>
                <a:latin typeface="FrutigerNextLT Medium" charset="0"/>
              </a:rPr>
              <a:t> la </a:t>
            </a:r>
            <a:r>
              <a:rPr lang="en-US" sz="3600" dirty="0" err="1" smtClean="0">
                <a:solidFill>
                  <a:srgbClr val="194C7B"/>
                </a:solidFill>
                <a:latin typeface="FrutigerNextLT Medium" charset="0"/>
              </a:rPr>
              <a:t>chini</a:t>
            </a:r>
            <a:r>
              <a:rPr lang="en-US" sz="3600" dirty="0" smtClean="0">
                <a:solidFill>
                  <a:srgbClr val="194C7B"/>
                </a:solidFill>
                <a:latin typeface="FrutigerNextLT Medium" charset="0"/>
              </a:rPr>
              <a:t> la </a:t>
            </a:r>
            <a:r>
              <a:rPr lang="en-US" sz="3600" dirty="0" err="1" smtClean="0">
                <a:solidFill>
                  <a:srgbClr val="194C7B"/>
                </a:solidFill>
                <a:latin typeface="FrutigerNextLT Medium" charset="0"/>
              </a:rPr>
              <a:t>fumbatio</a:t>
            </a:r>
            <a:r>
              <a:rPr lang="en-US" sz="36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endParaRPr lang="en-US" sz="3600" dirty="0">
              <a:solidFill>
                <a:srgbClr val="194C7B"/>
              </a:solidFill>
              <a:latin typeface="FrutigerNextLT Medium" charset="0"/>
            </a:endParaRPr>
          </a:p>
        </p:txBody>
      </p:sp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3319" y="1014496"/>
            <a:ext cx="6272212" cy="474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Line 3"/>
          <p:cNvSpPr>
            <a:spLocks noChangeShapeType="1"/>
          </p:cNvSpPr>
          <p:nvPr/>
        </p:nvSpPr>
        <p:spPr bwMode="auto">
          <a:xfrm flipH="1">
            <a:off x="4651375" y="2657475"/>
            <a:ext cx="73025" cy="33813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1" name="Line 5"/>
          <p:cNvSpPr>
            <a:spLocks noChangeShapeType="1"/>
          </p:cNvSpPr>
          <p:nvPr/>
        </p:nvSpPr>
        <p:spPr bwMode="auto">
          <a:xfrm flipH="1">
            <a:off x="6553200" y="2998788"/>
            <a:ext cx="36513" cy="3810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2" name="Line 6"/>
          <p:cNvSpPr>
            <a:spLocks noChangeShapeType="1"/>
          </p:cNvSpPr>
          <p:nvPr/>
        </p:nvSpPr>
        <p:spPr bwMode="auto">
          <a:xfrm>
            <a:off x="7315200" y="2825750"/>
            <a:ext cx="109538" cy="33813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3" name="Line 7"/>
          <p:cNvSpPr>
            <a:spLocks noChangeShapeType="1"/>
          </p:cNvSpPr>
          <p:nvPr/>
        </p:nvSpPr>
        <p:spPr bwMode="auto">
          <a:xfrm flipV="1">
            <a:off x="7134225" y="4181475"/>
            <a:ext cx="109538" cy="4222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4" name="Line 8"/>
          <p:cNvSpPr>
            <a:spLocks noChangeShapeType="1"/>
          </p:cNvSpPr>
          <p:nvPr/>
        </p:nvSpPr>
        <p:spPr bwMode="auto">
          <a:xfrm flipV="1">
            <a:off x="4419600" y="3594100"/>
            <a:ext cx="109538" cy="4222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5" name="Line 9"/>
          <p:cNvSpPr>
            <a:spLocks noChangeShapeType="1"/>
          </p:cNvSpPr>
          <p:nvPr/>
        </p:nvSpPr>
        <p:spPr bwMode="auto">
          <a:xfrm flipV="1">
            <a:off x="5559425" y="3825875"/>
            <a:ext cx="73025" cy="3810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6" name="Line 10"/>
          <p:cNvSpPr>
            <a:spLocks noChangeShapeType="1"/>
          </p:cNvSpPr>
          <p:nvPr/>
        </p:nvSpPr>
        <p:spPr bwMode="auto">
          <a:xfrm flipV="1">
            <a:off x="6453188" y="4016375"/>
            <a:ext cx="36512" cy="42386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7" name="Line 5"/>
          <p:cNvSpPr>
            <a:spLocks noChangeShapeType="1"/>
          </p:cNvSpPr>
          <p:nvPr/>
        </p:nvSpPr>
        <p:spPr bwMode="auto">
          <a:xfrm flipH="1">
            <a:off x="5715000" y="2960688"/>
            <a:ext cx="36513" cy="3810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4"/>
          <p:cNvSpPr txBox="1">
            <a:spLocks noChangeArrowheads="1"/>
          </p:cNvSpPr>
          <p:nvPr/>
        </p:nvSpPr>
        <p:spPr bwMode="auto">
          <a:xfrm>
            <a:off x="76200" y="228600"/>
            <a:ext cx="9906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52799D"/>
                </a:solidFill>
                <a:latin typeface="Calibri" pitchFamily="34" charset="0"/>
              </a:rPr>
              <a:t>Slaidi</a:t>
            </a:r>
          </a:p>
          <a:p>
            <a:pPr algn="ctr"/>
            <a:endParaRPr lang="en-US" sz="4000">
              <a:solidFill>
                <a:srgbClr val="52799D"/>
              </a:solidFill>
              <a:latin typeface="FrutigerNextLT Medium" charset="0"/>
            </a:endParaRPr>
          </a:p>
        </p:txBody>
      </p:sp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228600" y="381000"/>
            <a:ext cx="688975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500">
                <a:solidFill>
                  <a:srgbClr val="52799D"/>
                </a:solidFill>
                <a:latin typeface="FrutigerNextLT Medium" charset="0"/>
              </a:rPr>
              <a:t>14</a:t>
            </a:r>
            <a:endParaRPr lang="en-US" sz="3500">
              <a:latin typeface="Calibri" pitchFamily="34" charset="0"/>
            </a:endParaRP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2719388" y="228600"/>
            <a:ext cx="62722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 err="1" smtClean="0">
                <a:solidFill>
                  <a:srgbClr val="194C7B"/>
                </a:solidFill>
                <a:latin typeface="FrutigerNextLT Medium" charset="0"/>
              </a:rPr>
              <a:t>Upasuaji</a:t>
            </a:r>
            <a:r>
              <a:rPr lang="en-US" sz="24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400" dirty="0" err="1" smtClean="0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sz="24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400" dirty="0" err="1" smtClean="0">
                <a:solidFill>
                  <a:srgbClr val="194C7B"/>
                </a:solidFill>
                <a:latin typeface="FrutigerNextLT Medium" charset="0"/>
              </a:rPr>
              <a:t>kiini</a:t>
            </a:r>
            <a:r>
              <a:rPr lang="en-US" sz="24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400" dirty="0" err="1" smtClean="0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sz="24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400" dirty="0" err="1" smtClean="0">
                <a:solidFill>
                  <a:srgbClr val="194C7B"/>
                </a:solidFill>
                <a:latin typeface="FrutigerNextLT Medium" charset="0"/>
              </a:rPr>
              <a:t>aina</a:t>
            </a:r>
            <a:r>
              <a:rPr lang="en-US" sz="24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400" dirty="0" err="1" smtClean="0">
                <a:solidFill>
                  <a:srgbClr val="194C7B"/>
                </a:solidFill>
                <a:latin typeface="FrutigerNextLT Medium" charset="0"/>
              </a:rPr>
              <a:t>ya</a:t>
            </a:r>
            <a:r>
              <a:rPr lang="en-US" sz="2400" dirty="0" smtClean="0">
                <a:solidFill>
                  <a:srgbClr val="194C7B"/>
                </a:solidFill>
                <a:latin typeface="FrutigerNextLT Medium" charset="0"/>
              </a:rPr>
              <a:t> III </a:t>
            </a:r>
            <a:r>
              <a:rPr lang="en-US" sz="2400" dirty="0" err="1" smtClean="0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sz="24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400" dirty="0" err="1" smtClean="0">
                <a:solidFill>
                  <a:srgbClr val="194C7B"/>
                </a:solidFill>
                <a:latin typeface="FrutigerNextLT Medium" charset="0"/>
              </a:rPr>
              <a:t>kuondoa</a:t>
            </a:r>
            <a:r>
              <a:rPr lang="en-US" sz="24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400" dirty="0" err="1" smtClean="0">
                <a:solidFill>
                  <a:srgbClr val="194C7B"/>
                </a:solidFill>
                <a:latin typeface="FrutigerNextLT Medium" charset="0"/>
              </a:rPr>
              <a:t>mfuko</a:t>
            </a:r>
            <a:r>
              <a:rPr lang="en-US" sz="24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400" dirty="0" err="1" smtClean="0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sz="24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400" dirty="0" err="1" smtClean="0">
                <a:solidFill>
                  <a:srgbClr val="194C7B"/>
                </a:solidFill>
                <a:latin typeface="FrutigerNextLT Medium" charset="0"/>
              </a:rPr>
              <a:t>uzazi</a:t>
            </a:r>
            <a:r>
              <a:rPr lang="en-US" sz="24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400" dirty="0" err="1" smtClean="0">
                <a:solidFill>
                  <a:srgbClr val="194C7B"/>
                </a:solidFill>
                <a:latin typeface="FrutigerNextLT Medium" charset="0"/>
              </a:rPr>
              <a:t>kupitia</a:t>
            </a:r>
            <a:r>
              <a:rPr lang="en-US" sz="24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400" dirty="0" err="1" smtClean="0">
                <a:solidFill>
                  <a:srgbClr val="194C7B"/>
                </a:solidFill>
                <a:latin typeface="FrutigerNextLT Medium" charset="0"/>
              </a:rPr>
              <a:t>uke</a:t>
            </a:r>
            <a:r>
              <a:rPr lang="en-US" sz="2400" dirty="0" smtClean="0">
                <a:solidFill>
                  <a:srgbClr val="194C7B"/>
                </a:solidFill>
                <a:latin typeface="FrutigerNextLT Medium" charset="0"/>
              </a:rPr>
              <a:t> – </a:t>
            </a:r>
            <a:r>
              <a:rPr lang="en-US" sz="2400" dirty="0" err="1">
                <a:solidFill>
                  <a:srgbClr val="194C7B"/>
                </a:solidFill>
                <a:latin typeface="FrutigerNextLT Medium" charset="0"/>
              </a:rPr>
              <a:t>Usalimishaji</a:t>
            </a:r>
            <a:r>
              <a:rPr lang="en-US" sz="2400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400" dirty="0" err="1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sz="2400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400" dirty="0" err="1">
                <a:solidFill>
                  <a:srgbClr val="194C7B"/>
                </a:solidFill>
                <a:latin typeface="FrutigerNextLT Medium" charset="0"/>
              </a:rPr>
              <a:t>neva</a:t>
            </a:r>
            <a:endParaRPr lang="en-US" sz="2400" dirty="0">
              <a:solidFill>
                <a:srgbClr val="194C7B"/>
              </a:solidFill>
              <a:latin typeface="FrutigerNextLT Medium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08"/>
          <a:stretch/>
        </p:blipFill>
        <p:spPr>
          <a:xfrm>
            <a:off x="2468879" y="1428750"/>
            <a:ext cx="5436483" cy="4804245"/>
          </a:xfrm>
          <a:prstGeom prst="rect">
            <a:avLst/>
          </a:prstGeom>
        </p:spPr>
      </p:pic>
      <p:sp>
        <p:nvSpPr>
          <p:cNvPr id="17413" name="TextBox 8"/>
          <p:cNvSpPr txBox="1">
            <a:spLocks noChangeArrowheads="1"/>
          </p:cNvSpPr>
          <p:nvPr/>
        </p:nvSpPr>
        <p:spPr bwMode="auto">
          <a:xfrm>
            <a:off x="6650038" y="1419575"/>
            <a:ext cx="24939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177800"/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Hisi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		</a:t>
            </a:r>
            <a:r>
              <a:rPr lang="en-US" dirty="0">
                <a:solidFill>
                  <a:srgbClr val="194C7B"/>
                </a:solidFill>
                <a:latin typeface="FrutigerNextLT Medium" charset="0"/>
              </a:rPr>
              <a:t>		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(+)</a:t>
            </a:r>
          </a:p>
          <a:p>
            <a:pPr indent="-177800"/>
            <a:endParaRPr lang="en-US" dirty="0">
              <a:solidFill>
                <a:srgbClr val="194C7B"/>
              </a:solidFill>
              <a:latin typeface="FrutigerNextLT Medium" charset="0"/>
            </a:endParaRPr>
          </a:p>
          <a:p>
            <a:pPr indent="-177800"/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Utendakazi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kimwendo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		  +   </a:t>
            </a:r>
            <a:endParaRPr lang="en-US" dirty="0">
              <a:solidFill>
                <a:srgbClr val="194C7B"/>
              </a:solidFill>
              <a:latin typeface="FrutigerNextLT Medium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02752" y="2227705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 smtClean="0">
                <a:latin typeface="Century Gothic" pitchFamily="34" charset="0"/>
              </a:rPr>
              <a:t>Mfuko</a:t>
            </a:r>
            <a:r>
              <a:rPr lang="en-GB" sz="1400" b="1" dirty="0" smtClean="0">
                <a:latin typeface="Century Gothic" pitchFamily="34" charset="0"/>
              </a:rPr>
              <a:t> </a:t>
            </a:r>
            <a:r>
              <a:rPr lang="en-GB" sz="1400" b="1" dirty="0" err="1" smtClean="0">
                <a:latin typeface="Century Gothic" pitchFamily="34" charset="0"/>
              </a:rPr>
              <a:t>wa</a:t>
            </a:r>
            <a:r>
              <a:rPr lang="en-GB" sz="1400" b="1" dirty="0" smtClean="0">
                <a:latin typeface="Century Gothic" pitchFamily="34" charset="0"/>
              </a:rPr>
              <a:t> </a:t>
            </a:r>
            <a:r>
              <a:rPr lang="en-GB" sz="1400" b="1" dirty="0" err="1" smtClean="0">
                <a:latin typeface="Century Gothic" pitchFamily="34" charset="0"/>
              </a:rPr>
              <a:t>uzazi</a:t>
            </a:r>
            <a:endParaRPr lang="en-GB" sz="1400" b="1" dirty="0">
              <a:latin typeface="Century Gothic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4048" y="2335426"/>
            <a:ext cx="851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 smtClean="0">
                <a:latin typeface="Century Gothic" pitchFamily="34" charset="0"/>
              </a:rPr>
              <a:t>Kibofu</a:t>
            </a:r>
            <a:endParaRPr lang="en-GB" sz="1400" b="1" dirty="0">
              <a:latin typeface="Century Gothic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19388" y="3869163"/>
            <a:ext cx="1924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 smtClean="0">
                <a:latin typeface="Century Gothic" pitchFamily="34" charset="0"/>
              </a:rPr>
              <a:t>Sakafu</a:t>
            </a:r>
            <a:r>
              <a:rPr lang="en-GB" sz="1400" b="1" dirty="0" smtClean="0">
                <a:latin typeface="Century Gothic" pitchFamily="34" charset="0"/>
              </a:rPr>
              <a:t> </a:t>
            </a:r>
            <a:r>
              <a:rPr lang="en-GB" sz="1400" b="1" dirty="0" err="1" smtClean="0">
                <a:latin typeface="Century Gothic" pitchFamily="34" charset="0"/>
              </a:rPr>
              <a:t>ya</a:t>
            </a:r>
            <a:r>
              <a:rPr lang="en-GB" sz="1400" b="1" dirty="0" smtClean="0">
                <a:latin typeface="Century Gothic" pitchFamily="34" charset="0"/>
              </a:rPr>
              <a:t> </a:t>
            </a:r>
            <a:r>
              <a:rPr lang="en-GB" sz="1400" b="1" dirty="0" err="1" smtClean="0">
                <a:latin typeface="Century Gothic" pitchFamily="34" charset="0"/>
              </a:rPr>
              <a:t>fupanyonga</a:t>
            </a:r>
            <a:endParaRPr lang="en-GB" sz="1400" b="1" dirty="0">
              <a:latin typeface="Century Gothic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26888" y="4392383"/>
            <a:ext cx="681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 smtClean="0">
                <a:latin typeface="Century Gothic" pitchFamily="34" charset="0"/>
              </a:rPr>
              <a:t>Puru</a:t>
            </a:r>
            <a:endParaRPr lang="en-GB" sz="1400" b="1" dirty="0">
              <a:latin typeface="Century Gothic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58088" y="3830872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 smtClean="0">
                <a:latin typeface="Century Gothic" pitchFamily="34" charset="0"/>
              </a:rPr>
              <a:t>Ureta</a:t>
            </a:r>
            <a:endParaRPr lang="en-GB" sz="1400" b="1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4"/>
          <p:cNvSpPr txBox="1">
            <a:spLocks noChangeArrowheads="1"/>
          </p:cNvSpPr>
          <p:nvPr/>
        </p:nvSpPr>
        <p:spPr bwMode="auto">
          <a:xfrm>
            <a:off x="76200" y="228600"/>
            <a:ext cx="9906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52799D"/>
                </a:solidFill>
                <a:latin typeface="Calibri" pitchFamily="34" charset="0"/>
              </a:rPr>
              <a:t>Slaidi</a:t>
            </a:r>
          </a:p>
          <a:p>
            <a:pPr algn="ctr"/>
            <a:endParaRPr lang="en-US" sz="4000">
              <a:solidFill>
                <a:srgbClr val="52799D"/>
              </a:solidFill>
              <a:latin typeface="FrutigerNextLT Medium" charset="0"/>
            </a:endParaRPr>
          </a:p>
        </p:txBody>
      </p:sp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228600" y="381000"/>
            <a:ext cx="688975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500">
                <a:solidFill>
                  <a:srgbClr val="52799D"/>
                </a:solidFill>
                <a:latin typeface="FrutigerNextLT Medium" charset="0"/>
              </a:rPr>
              <a:t>15</a:t>
            </a:r>
            <a:endParaRPr lang="en-US" sz="3500">
              <a:latin typeface="Calibri" pitchFamily="34" charset="0"/>
            </a:endParaRPr>
          </a:p>
        </p:txBody>
      </p:sp>
      <p:sp>
        <p:nvSpPr>
          <p:cNvPr id="18436" name="TextBox 6"/>
          <p:cNvSpPr txBox="1">
            <a:spLocks noChangeArrowheads="1"/>
          </p:cNvSpPr>
          <p:nvPr/>
        </p:nvSpPr>
        <p:spPr bwMode="auto">
          <a:xfrm>
            <a:off x="1828800" y="228600"/>
            <a:ext cx="7162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194C7B"/>
                </a:solidFill>
                <a:latin typeface="FrutigerNextLT Medium" charset="0"/>
              </a:rPr>
              <a:t>Kima</a:t>
            </a:r>
            <a:r>
              <a:rPr lang="en-US" sz="2800" dirty="0">
                <a:solidFill>
                  <a:srgbClr val="194C7B"/>
                </a:solidFill>
                <a:latin typeface="FrutigerNextLT Medium" charset="0"/>
              </a:rPr>
              <a:t> cha </a:t>
            </a:r>
            <a:r>
              <a:rPr lang="en-US" sz="2800" dirty="0" err="1" smtClean="0">
                <a:solidFill>
                  <a:srgbClr val="194C7B"/>
                </a:solidFill>
                <a:latin typeface="FrutigerNextLT Medium" charset="0"/>
              </a:rPr>
              <a:t>kupona</a:t>
            </a:r>
            <a:r>
              <a:rPr lang="en-US" sz="28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 smtClean="0">
                <a:solidFill>
                  <a:srgbClr val="194C7B"/>
                </a:solidFill>
                <a:latin typeface="FrutigerNextLT Medium" charset="0"/>
              </a:rPr>
              <a:t>baada</a:t>
            </a:r>
            <a:r>
              <a:rPr lang="en-US" sz="28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>
                <a:solidFill>
                  <a:srgbClr val="194C7B"/>
                </a:solidFill>
                <a:latin typeface="FrutigerNextLT Medium" charset="0"/>
              </a:rPr>
              <a:t>ya</a:t>
            </a:r>
            <a:r>
              <a:rPr lang="en-US" sz="2800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 smtClean="0">
                <a:solidFill>
                  <a:srgbClr val="194C7B"/>
                </a:solidFill>
                <a:latin typeface="FrutigerNextLT Medium" charset="0"/>
              </a:rPr>
              <a:t>upasuaji</a:t>
            </a:r>
            <a:r>
              <a:rPr lang="en-US" sz="28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 smtClean="0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sz="28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 smtClean="0">
                <a:solidFill>
                  <a:srgbClr val="194C7B"/>
                </a:solidFill>
                <a:latin typeface="FrutigerNextLT Medium" charset="0"/>
              </a:rPr>
              <a:t>kiini</a:t>
            </a:r>
            <a:r>
              <a:rPr lang="en-US" sz="28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 smtClean="0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sz="28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 smtClean="0">
                <a:solidFill>
                  <a:srgbClr val="194C7B"/>
                </a:solidFill>
                <a:latin typeface="FrutigerNextLT Medium" charset="0"/>
              </a:rPr>
              <a:t>kuondoa</a:t>
            </a:r>
            <a:r>
              <a:rPr lang="en-US" sz="28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 smtClean="0">
                <a:solidFill>
                  <a:srgbClr val="194C7B"/>
                </a:solidFill>
                <a:latin typeface="FrutigerNextLT Medium" charset="0"/>
              </a:rPr>
              <a:t>mfuko</a:t>
            </a:r>
            <a:r>
              <a:rPr lang="en-US" sz="28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 smtClean="0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sz="28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 smtClean="0">
                <a:solidFill>
                  <a:srgbClr val="194C7B"/>
                </a:solidFill>
                <a:latin typeface="FrutigerNextLT Medium" charset="0"/>
              </a:rPr>
              <a:t>kizazi</a:t>
            </a:r>
            <a:r>
              <a:rPr lang="en-US" sz="28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 smtClean="0">
                <a:solidFill>
                  <a:srgbClr val="194C7B"/>
                </a:solidFill>
                <a:latin typeface="FrutigerNextLT Medium" charset="0"/>
              </a:rPr>
              <a:t>kwa</a:t>
            </a:r>
            <a:r>
              <a:rPr lang="en-US" sz="28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 smtClean="0">
                <a:solidFill>
                  <a:srgbClr val="194C7B"/>
                </a:solidFill>
                <a:latin typeface="FrutigerNextLT Medium" charset="0"/>
              </a:rPr>
              <a:t>njia</a:t>
            </a:r>
            <a:r>
              <a:rPr lang="en-US" sz="28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 smtClean="0">
                <a:solidFill>
                  <a:srgbClr val="194C7B"/>
                </a:solidFill>
                <a:latin typeface="FrutigerNextLT Medium" charset="0"/>
              </a:rPr>
              <a:t>ya</a:t>
            </a:r>
            <a:r>
              <a:rPr lang="en-US" sz="28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 smtClean="0">
                <a:solidFill>
                  <a:srgbClr val="194C7B"/>
                </a:solidFill>
                <a:latin typeface="FrutigerNextLT Medium" charset="0"/>
              </a:rPr>
              <a:t>uke</a:t>
            </a:r>
            <a:r>
              <a:rPr lang="en-US" sz="28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endParaRPr lang="en-US" sz="2800" dirty="0">
              <a:solidFill>
                <a:srgbClr val="194C7B"/>
              </a:solidFill>
              <a:latin typeface="FrutigerNextLT Medium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2126" y="2590800"/>
            <a:ext cx="3514725" cy="3371850"/>
          </a:xfrm>
          <a:prstGeom prst="rect">
            <a:avLst/>
          </a:prstGeom>
        </p:spPr>
      </p:pic>
      <p:sp>
        <p:nvSpPr>
          <p:cNvPr id="18437" name="TextBox 8"/>
          <p:cNvSpPr txBox="1">
            <a:spLocks noChangeArrowheads="1"/>
          </p:cNvSpPr>
          <p:nvPr/>
        </p:nvSpPr>
        <p:spPr bwMode="auto">
          <a:xfrm>
            <a:off x="1828800" y="1752600"/>
            <a:ext cx="7162800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dirty="0" err="1">
                <a:solidFill>
                  <a:srgbClr val="194C7B"/>
                </a:solidFill>
                <a:latin typeface="FrutigerNextLT Medium" charset="0"/>
              </a:rPr>
              <a:t>Hatua</a:t>
            </a:r>
            <a:r>
              <a:rPr lang="en-US" sz="1600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1600" dirty="0" err="1">
                <a:solidFill>
                  <a:srgbClr val="194C7B"/>
                </a:solidFill>
                <a:latin typeface="FrutigerNextLT Medium" charset="0"/>
              </a:rPr>
              <a:t>ya</a:t>
            </a:r>
            <a:r>
              <a:rPr lang="en-US" sz="1600" dirty="0">
                <a:solidFill>
                  <a:srgbClr val="194C7B"/>
                </a:solidFill>
                <a:latin typeface="FrutigerNextLT Medium" charset="0"/>
              </a:rPr>
              <a:t> IA - IB1, </a:t>
            </a:r>
            <a:r>
              <a:rPr lang="en-US" sz="1600" dirty="0" err="1">
                <a:solidFill>
                  <a:srgbClr val="194C7B"/>
                </a:solidFill>
                <a:latin typeface="FrutigerNextLT Medium" charset="0"/>
              </a:rPr>
              <a:t>vivimbe</a:t>
            </a:r>
            <a:r>
              <a:rPr lang="en-US" sz="1600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1600" dirty="0" err="1">
                <a:solidFill>
                  <a:srgbClr val="194C7B"/>
                </a:solidFill>
                <a:latin typeface="FrutigerNextLT Medium" charset="0"/>
              </a:rPr>
              <a:t>vya</a:t>
            </a:r>
            <a:r>
              <a:rPr lang="en-US" sz="1600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1600" dirty="0" err="1">
                <a:solidFill>
                  <a:srgbClr val="194C7B"/>
                </a:solidFill>
                <a:latin typeface="FrutigerNextLT Medium" charset="0"/>
              </a:rPr>
              <a:t>limfu</a:t>
            </a:r>
            <a:r>
              <a:rPr lang="en-US" sz="1600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1600" dirty="0" err="1">
                <a:solidFill>
                  <a:srgbClr val="194C7B"/>
                </a:solidFill>
                <a:latin typeface="FrutigerNextLT Medium" charset="0"/>
              </a:rPr>
              <a:t>visivyokuwa</a:t>
            </a:r>
            <a:r>
              <a:rPr lang="en-US" sz="1600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1600" dirty="0" err="1">
                <a:solidFill>
                  <a:srgbClr val="194C7B"/>
                </a:solidFill>
                <a:latin typeface="FrutigerNextLT Medium" charset="0"/>
              </a:rPr>
              <a:t>na</a:t>
            </a:r>
            <a:r>
              <a:rPr lang="en-US" sz="1600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1600" dirty="0" err="1">
                <a:solidFill>
                  <a:srgbClr val="194C7B"/>
                </a:solidFill>
                <a:latin typeface="FrutigerNextLT Medium" charset="0"/>
              </a:rPr>
              <a:t>uvimbe</a:t>
            </a:r>
            <a:r>
              <a:rPr lang="en-US" sz="1600" dirty="0">
                <a:solidFill>
                  <a:srgbClr val="194C7B"/>
                </a:solidFill>
                <a:latin typeface="FrutigerNextLT Medium" charset="0"/>
              </a:rPr>
              <a:t> (pN0),  </a:t>
            </a:r>
            <a:r>
              <a:rPr lang="en-US" sz="1600" dirty="0" err="1">
                <a:solidFill>
                  <a:srgbClr val="194C7B"/>
                </a:solidFill>
                <a:latin typeface="FrutigerNextLT Medium" charset="0"/>
              </a:rPr>
              <a:t>hakuna</a:t>
            </a:r>
            <a:r>
              <a:rPr lang="en-US" sz="1600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1600" dirty="0" err="1" smtClean="0">
                <a:solidFill>
                  <a:srgbClr val="194C7B"/>
                </a:solidFill>
                <a:latin typeface="FrutigerNextLT Medium" charset="0"/>
              </a:rPr>
              <a:t>uvamizi</a:t>
            </a:r>
            <a:r>
              <a:rPr lang="en-US" sz="16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1600" dirty="0" err="1" smtClean="0">
                <a:solidFill>
                  <a:srgbClr val="194C7B"/>
                </a:solidFill>
                <a:latin typeface="FrutigerNextLT Medium" charset="0"/>
              </a:rPr>
              <a:t>kwa</a:t>
            </a:r>
            <a:r>
              <a:rPr lang="en-US" sz="16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1600" dirty="0" err="1" smtClean="0">
                <a:solidFill>
                  <a:srgbClr val="194C7B"/>
                </a:solidFill>
                <a:latin typeface="FrutigerNextLT Medium" charset="0"/>
              </a:rPr>
              <a:t>seli</a:t>
            </a:r>
            <a:r>
              <a:rPr lang="en-US" sz="16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1600" dirty="0" err="1">
                <a:solidFill>
                  <a:srgbClr val="194C7B"/>
                </a:solidFill>
                <a:latin typeface="FrutigerNextLT Medium" charset="0"/>
              </a:rPr>
              <a:t>za</a:t>
            </a:r>
            <a:r>
              <a:rPr lang="en-US" sz="1600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1600" dirty="0" err="1">
                <a:solidFill>
                  <a:srgbClr val="194C7B"/>
                </a:solidFill>
                <a:latin typeface="FrutigerNextLT Medium" charset="0"/>
              </a:rPr>
              <a:t>uvimbe</a:t>
            </a:r>
            <a:r>
              <a:rPr lang="en-US" sz="1600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1600" dirty="0" err="1" smtClean="0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sz="16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1600" dirty="0" err="1">
                <a:solidFill>
                  <a:srgbClr val="194C7B"/>
                </a:solidFill>
                <a:latin typeface="FrutigerNextLT Medium" charset="0"/>
              </a:rPr>
              <a:t>mishipa</a:t>
            </a:r>
            <a:r>
              <a:rPr lang="en-US" sz="1600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1600" dirty="0" err="1">
                <a:solidFill>
                  <a:srgbClr val="194C7B"/>
                </a:solidFill>
                <a:latin typeface="FrutigerNextLT Medium" charset="0"/>
              </a:rPr>
              <a:t>ya</a:t>
            </a:r>
            <a:r>
              <a:rPr lang="en-US" sz="1600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1600" dirty="0" err="1" smtClean="0">
                <a:solidFill>
                  <a:srgbClr val="194C7B"/>
                </a:solidFill>
                <a:latin typeface="FrutigerNextLT Medium" charset="0"/>
              </a:rPr>
              <a:t>damu</a:t>
            </a:r>
            <a:r>
              <a:rPr lang="en-US" sz="16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1600" dirty="0" err="1" smtClean="0">
                <a:solidFill>
                  <a:srgbClr val="194C7B"/>
                </a:solidFill>
                <a:latin typeface="FrutigerNextLT Medium" charset="0"/>
              </a:rPr>
              <a:t>na</a:t>
            </a:r>
            <a:r>
              <a:rPr lang="en-US" sz="16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1600" dirty="0" err="1" smtClean="0">
                <a:solidFill>
                  <a:srgbClr val="194C7B"/>
                </a:solidFill>
                <a:latin typeface="FrutigerNextLT Medium" charset="0"/>
              </a:rPr>
              <a:t>ya</a:t>
            </a:r>
            <a:r>
              <a:rPr lang="en-US" sz="16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1600" dirty="0" err="1" smtClean="0">
                <a:solidFill>
                  <a:srgbClr val="194C7B"/>
                </a:solidFill>
                <a:latin typeface="FrutigerNextLT Medium" charset="0"/>
              </a:rPr>
              <a:t>limfu</a:t>
            </a:r>
            <a:r>
              <a:rPr lang="en-US" sz="1600" dirty="0" smtClean="0">
                <a:solidFill>
                  <a:srgbClr val="194C7B"/>
                </a:solidFill>
                <a:latin typeface="FrutigerNextLT Medium" charset="0"/>
              </a:rPr>
              <a:t> (</a:t>
            </a:r>
            <a:r>
              <a:rPr lang="en-US" sz="1600" dirty="0">
                <a:solidFill>
                  <a:srgbClr val="194C7B"/>
                </a:solidFill>
                <a:latin typeface="FrutigerNextLT Medium" charset="0"/>
              </a:rPr>
              <a:t>L+V=0)</a:t>
            </a:r>
          </a:p>
          <a:p>
            <a:pPr marL="177800" indent="-1778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dirty="0" err="1">
                <a:solidFill>
                  <a:srgbClr val="194C7B"/>
                </a:solidFill>
                <a:latin typeface="FrutigerNextLT Medium" charset="0"/>
              </a:rPr>
              <a:t>Hakuna</a:t>
            </a:r>
            <a:r>
              <a:rPr lang="en-US" sz="1600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1600" dirty="0" err="1">
                <a:solidFill>
                  <a:srgbClr val="194C7B"/>
                </a:solidFill>
                <a:latin typeface="FrutigerNextLT Medium" charset="0"/>
              </a:rPr>
              <a:t>vipengele</a:t>
            </a:r>
            <a:r>
              <a:rPr lang="en-US" sz="1600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1600" dirty="0" err="1">
                <a:solidFill>
                  <a:srgbClr val="194C7B"/>
                </a:solidFill>
                <a:latin typeface="FrutigerNextLT Medium" charset="0"/>
              </a:rPr>
              <a:t>huru</a:t>
            </a:r>
            <a:r>
              <a:rPr lang="en-US" sz="1600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1600" dirty="0" err="1">
                <a:solidFill>
                  <a:srgbClr val="194C7B"/>
                </a:solidFill>
                <a:latin typeface="FrutigerNextLT Medium" charset="0"/>
              </a:rPr>
              <a:t>vya</a:t>
            </a:r>
            <a:r>
              <a:rPr lang="en-US" sz="1600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1600" dirty="0" err="1">
                <a:solidFill>
                  <a:srgbClr val="194C7B"/>
                </a:solidFill>
                <a:latin typeface="FrutigerNextLT Medium" charset="0"/>
              </a:rPr>
              <a:t>hatari</a:t>
            </a:r>
            <a:endParaRPr lang="en-US" sz="1600" dirty="0">
              <a:solidFill>
                <a:srgbClr val="194C7B"/>
              </a:solidFill>
              <a:latin typeface="FrutigerNextLT Medium" charset="0"/>
            </a:endParaRPr>
          </a:p>
          <a:p>
            <a:pPr marL="177800" indent="-1778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194C7B"/>
                </a:solidFill>
                <a:latin typeface="FrutigerNextLT Medium" charset="0"/>
              </a:rPr>
              <a:t>n = </a:t>
            </a:r>
            <a:r>
              <a:rPr lang="en-US" sz="1600" dirty="0" err="1">
                <a:solidFill>
                  <a:srgbClr val="194C7B"/>
                </a:solidFill>
                <a:latin typeface="FrutigerNextLT Medium" charset="0"/>
              </a:rPr>
              <a:t>Wagonjwa</a:t>
            </a:r>
            <a:r>
              <a:rPr lang="en-US" sz="1600" dirty="0">
                <a:solidFill>
                  <a:srgbClr val="194C7B"/>
                </a:solidFill>
                <a:latin typeface="FrutigerNextLT Medium" charset="0"/>
              </a:rPr>
              <a:t> 110 </a:t>
            </a:r>
          </a:p>
          <a:p>
            <a:pPr marL="177800" indent="-1778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dirty="0" err="1">
                <a:solidFill>
                  <a:srgbClr val="194C7B"/>
                </a:solidFill>
                <a:latin typeface="FrutigerNextLT Medium" charset="0"/>
              </a:rPr>
              <a:t>Muda</a:t>
            </a:r>
            <a:r>
              <a:rPr lang="en-US" sz="1600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1600" dirty="0" err="1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sz="1600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1600" dirty="0" err="1" smtClean="0">
                <a:solidFill>
                  <a:srgbClr val="194C7B"/>
                </a:solidFill>
                <a:latin typeface="FrutigerNextLT Medium" charset="0"/>
              </a:rPr>
              <a:t>ufuatiliaji</a:t>
            </a:r>
            <a:r>
              <a:rPr lang="en-US" sz="1600" dirty="0" smtClean="0">
                <a:solidFill>
                  <a:srgbClr val="194C7B"/>
                </a:solidFill>
                <a:latin typeface="FrutigerNextLT Medium" charset="0"/>
              </a:rPr>
              <a:t>: </a:t>
            </a:r>
            <a:r>
              <a:rPr lang="en-US" sz="1600" dirty="0" err="1">
                <a:solidFill>
                  <a:srgbClr val="194C7B"/>
                </a:solidFill>
                <a:latin typeface="FrutigerNextLT Medium" charset="0"/>
              </a:rPr>
              <a:t>Miezi</a:t>
            </a:r>
            <a:r>
              <a:rPr lang="en-US" sz="1600" dirty="0">
                <a:solidFill>
                  <a:srgbClr val="194C7B"/>
                </a:solidFill>
                <a:latin typeface="FrutigerNextLT Medium" charset="0"/>
              </a:rPr>
              <a:t> 44 (1-89)</a:t>
            </a:r>
          </a:p>
          <a:p>
            <a:pPr marL="177800" indent="-1778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dirty="0" err="1">
                <a:solidFill>
                  <a:srgbClr val="194C7B"/>
                </a:solidFill>
                <a:latin typeface="FrutigerNextLT Medium" charset="0"/>
              </a:rPr>
              <a:t>Uponaji</a:t>
            </a:r>
            <a:r>
              <a:rPr lang="en-US" sz="1600" dirty="0">
                <a:solidFill>
                  <a:srgbClr val="194C7B"/>
                </a:solidFill>
                <a:latin typeface="FrutigerNextLT Medium" charset="0"/>
              </a:rPr>
              <a:t>			</a:t>
            </a:r>
          </a:p>
          <a:p>
            <a:pPr marL="355600" lvl="1" indent="-177800">
              <a:spcAft>
                <a:spcPts val="1200"/>
              </a:spcAft>
            </a:pPr>
            <a:r>
              <a:rPr lang="en-US" sz="1600" dirty="0">
                <a:solidFill>
                  <a:srgbClr val="194C7B"/>
                </a:solidFill>
                <a:latin typeface="FrutigerNextLT Medium" charset="0"/>
              </a:rPr>
              <a:t>&gt;</a:t>
            </a:r>
            <a:r>
              <a:rPr lang="en-US" sz="1600" dirty="0" err="1">
                <a:solidFill>
                  <a:srgbClr val="194C7B"/>
                </a:solidFill>
                <a:latin typeface="FrutigerNextLT Medium" charset="0"/>
              </a:rPr>
              <a:t>Miezi</a:t>
            </a:r>
            <a:r>
              <a:rPr lang="en-US" sz="1600" dirty="0">
                <a:solidFill>
                  <a:srgbClr val="194C7B"/>
                </a:solidFill>
                <a:latin typeface="FrutigerNextLT Medium" charset="0"/>
              </a:rPr>
              <a:t> 36: n = 70 </a:t>
            </a:r>
            <a:r>
              <a:rPr lang="en-US" sz="1600" dirty="0" smtClean="0">
                <a:solidFill>
                  <a:srgbClr val="194C7B"/>
                </a:solidFill>
                <a:latin typeface="FrutigerNextLT Medium" charset="0"/>
              </a:rPr>
              <a:t>(</a:t>
            </a:r>
            <a:r>
              <a:rPr lang="en-US" sz="1600" dirty="0" err="1" smtClean="0">
                <a:solidFill>
                  <a:srgbClr val="194C7B"/>
                </a:solidFill>
                <a:latin typeface="FrutigerNextLT Medium" charset="0"/>
              </a:rPr>
              <a:t>asilimia</a:t>
            </a:r>
            <a:r>
              <a:rPr lang="en-US" sz="1600" dirty="0" smtClean="0">
                <a:solidFill>
                  <a:srgbClr val="194C7B"/>
                </a:solidFill>
                <a:latin typeface="FrutigerNextLT Medium" charset="0"/>
              </a:rPr>
              <a:t> 64)</a:t>
            </a:r>
            <a:endParaRPr lang="en-US" sz="1600" dirty="0">
              <a:solidFill>
                <a:srgbClr val="194C7B"/>
              </a:solidFill>
              <a:latin typeface="FrutigerNextLT Medium" charset="0"/>
            </a:endParaRPr>
          </a:p>
          <a:p>
            <a:pPr marL="355600" lvl="1" indent="-177800">
              <a:spcAft>
                <a:spcPts val="1200"/>
              </a:spcAft>
            </a:pPr>
            <a:r>
              <a:rPr lang="en-US" sz="1600" dirty="0">
                <a:solidFill>
                  <a:srgbClr val="194C7B"/>
                </a:solidFill>
                <a:latin typeface="FrutigerNextLT Medium" charset="0"/>
              </a:rPr>
              <a:t>&gt;</a:t>
            </a:r>
            <a:r>
              <a:rPr lang="en-US" sz="1600" dirty="0" err="1">
                <a:solidFill>
                  <a:srgbClr val="194C7B"/>
                </a:solidFill>
                <a:latin typeface="FrutigerNextLT Medium" charset="0"/>
              </a:rPr>
              <a:t>Miezi</a:t>
            </a:r>
            <a:r>
              <a:rPr lang="en-US" sz="1600" dirty="0">
                <a:solidFill>
                  <a:srgbClr val="194C7B"/>
                </a:solidFill>
                <a:latin typeface="FrutigerNextLT Medium" charset="0"/>
              </a:rPr>
              <a:t> 60: n = 36 </a:t>
            </a:r>
            <a:r>
              <a:rPr lang="en-US" sz="1600" dirty="0" smtClean="0">
                <a:solidFill>
                  <a:srgbClr val="194C7B"/>
                </a:solidFill>
                <a:latin typeface="FrutigerNextLT Medium" charset="0"/>
              </a:rPr>
              <a:t>(</a:t>
            </a:r>
            <a:r>
              <a:rPr lang="en-US" sz="1600" dirty="0" err="1" smtClean="0">
                <a:solidFill>
                  <a:srgbClr val="194C7B"/>
                </a:solidFill>
                <a:latin typeface="FrutigerNextLT Medium" charset="0"/>
              </a:rPr>
              <a:t>asilimia</a:t>
            </a:r>
            <a:r>
              <a:rPr lang="en-US" sz="1600" dirty="0" smtClean="0">
                <a:solidFill>
                  <a:srgbClr val="194C7B"/>
                </a:solidFill>
                <a:latin typeface="FrutigerNextLT Medium" charset="0"/>
              </a:rPr>
              <a:t> 33)</a:t>
            </a:r>
            <a:endParaRPr lang="en-US" sz="1600" dirty="0">
              <a:solidFill>
                <a:srgbClr val="194C7B"/>
              </a:solidFill>
              <a:latin typeface="FrutigerNextLT Medium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4"/>
          <p:cNvSpPr txBox="1">
            <a:spLocks noChangeArrowheads="1"/>
          </p:cNvSpPr>
          <p:nvPr/>
        </p:nvSpPr>
        <p:spPr bwMode="auto">
          <a:xfrm>
            <a:off x="76200" y="228600"/>
            <a:ext cx="9906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52799D"/>
                </a:solidFill>
                <a:latin typeface="Calibri" pitchFamily="34" charset="0"/>
              </a:rPr>
              <a:t>Slaidi</a:t>
            </a:r>
          </a:p>
          <a:p>
            <a:pPr algn="ctr"/>
            <a:endParaRPr lang="en-US" sz="4000">
              <a:solidFill>
                <a:srgbClr val="52799D"/>
              </a:solidFill>
              <a:latin typeface="FrutigerNextLT Medium" charset="0"/>
            </a:endParaRPr>
          </a:p>
        </p:txBody>
      </p:sp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228600" y="381000"/>
            <a:ext cx="688975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500">
                <a:solidFill>
                  <a:srgbClr val="52799D"/>
                </a:solidFill>
                <a:latin typeface="FrutigerNextLT Medium" charset="0"/>
              </a:rPr>
              <a:t>16</a:t>
            </a:r>
            <a:endParaRPr lang="en-US" sz="3500">
              <a:latin typeface="Calibri" pitchFamily="34" charset="0"/>
            </a:endParaRPr>
          </a:p>
        </p:txBody>
      </p:sp>
      <p:sp>
        <p:nvSpPr>
          <p:cNvPr id="19460" name="TextBox 6"/>
          <p:cNvSpPr txBox="1">
            <a:spLocks noChangeArrowheads="1"/>
          </p:cNvSpPr>
          <p:nvPr/>
        </p:nvSpPr>
        <p:spPr bwMode="auto">
          <a:xfrm>
            <a:off x="2719388" y="228600"/>
            <a:ext cx="62722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err="1">
                <a:solidFill>
                  <a:srgbClr val="194C7B"/>
                </a:solidFill>
                <a:latin typeface="FrutigerNextLT Medium" charset="0"/>
              </a:rPr>
              <a:t>Ugumu</a:t>
            </a:r>
            <a:r>
              <a:rPr lang="en-US" sz="2800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 smtClean="0">
                <a:solidFill>
                  <a:srgbClr val="194C7B"/>
                </a:solidFill>
                <a:latin typeface="FrutigerNextLT Medium" charset="0"/>
              </a:rPr>
              <a:t>unaofuata</a:t>
            </a:r>
            <a:r>
              <a:rPr lang="en-US" sz="28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 smtClean="0">
                <a:solidFill>
                  <a:srgbClr val="194C7B"/>
                </a:solidFill>
                <a:latin typeface="FrutigerNextLT Medium" charset="0"/>
              </a:rPr>
              <a:t>upasuaji</a:t>
            </a:r>
            <a:r>
              <a:rPr lang="en-US" sz="28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 smtClean="0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sz="28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 smtClean="0">
                <a:solidFill>
                  <a:srgbClr val="194C7B"/>
                </a:solidFill>
                <a:latin typeface="FrutigerNextLT Medium" charset="0"/>
              </a:rPr>
              <a:t>kiini</a:t>
            </a:r>
            <a:r>
              <a:rPr lang="en-US" sz="28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 smtClean="0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sz="28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 smtClean="0">
                <a:solidFill>
                  <a:srgbClr val="194C7B"/>
                </a:solidFill>
                <a:latin typeface="FrutigerNextLT Medium" charset="0"/>
              </a:rPr>
              <a:t>kuondoa</a:t>
            </a:r>
            <a:r>
              <a:rPr lang="en-US" sz="28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 smtClean="0">
                <a:solidFill>
                  <a:srgbClr val="194C7B"/>
                </a:solidFill>
                <a:latin typeface="FrutigerNextLT Medium" charset="0"/>
              </a:rPr>
              <a:t>mfuko</a:t>
            </a:r>
            <a:r>
              <a:rPr lang="en-US" sz="28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 smtClean="0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sz="28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 smtClean="0">
                <a:solidFill>
                  <a:srgbClr val="194C7B"/>
                </a:solidFill>
                <a:latin typeface="FrutigerNextLT Medium" charset="0"/>
              </a:rPr>
              <a:t>uzazi</a:t>
            </a:r>
            <a:r>
              <a:rPr lang="en-US" sz="28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endParaRPr lang="en-US" sz="2800" dirty="0">
              <a:solidFill>
                <a:srgbClr val="194C7B"/>
              </a:solidFill>
              <a:latin typeface="FrutigerNextLT Medium" charset="0"/>
            </a:endParaRPr>
          </a:p>
        </p:txBody>
      </p:sp>
      <p:sp>
        <p:nvSpPr>
          <p:cNvPr id="19461" name="TextBox 8"/>
          <p:cNvSpPr txBox="1">
            <a:spLocks noChangeArrowheads="1"/>
          </p:cNvSpPr>
          <p:nvPr/>
        </p:nvSpPr>
        <p:spPr bwMode="auto">
          <a:xfrm>
            <a:off x="2719388" y="1600200"/>
            <a:ext cx="5815012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dirty="0" err="1">
                <a:solidFill>
                  <a:srgbClr val="194C7B"/>
                </a:solidFill>
                <a:latin typeface="FrutigerNextLT Medium" charset="0"/>
              </a:rPr>
              <a:t>Mapema</a:t>
            </a:r>
            <a:r>
              <a:rPr lang="en-US" b="1" dirty="0">
                <a:solidFill>
                  <a:srgbClr val="194C7B"/>
                </a:solidFill>
                <a:latin typeface="FrutigerNextLT Medium" charset="0"/>
              </a:rPr>
              <a:t> </a:t>
            </a:r>
          </a:p>
          <a:p>
            <a:pPr marL="355600" lvl="1" indent="-177800">
              <a:spcAft>
                <a:spcPts val="1200"/>
              </a:spcAft>
              <a:buFont typeface="Lucida Grande" pitchFamily="-111" charset="0"/>
              <a:buChar char="-"/>
            </a:pPr>
            <a:r>
              <a:rPr lang="en-US" dirty="0" err="1">
                <a:solidFill>
                  <a:srgbClr val="194C7B"/>
                </a:solidFill>
                <a:latin typeface="FrutigerNextLT Medium" charset="0"/>
              </a:rPr>
              <a:t>Kupoteza</a:t>
            </a:r>
            <a:r>
              <a:rPr lang="en-US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>
                <a:solidFill>
                  <a:srgbClr val="194C7B"/>
                </a:solidFill>
                <a:latin typeface="FrutigerNextLT Medium" charset="0"/>
              </a:rPr>
              <a:t>damu</a:t>
            </a:r>
            <a:r>
              <a:rPr lang="en-US" dirty="0">
                <a:solidFill>
                  <a:srgbClr val="194C7B"/>
                </a:solidFill>
                <a:latin typeface="FrutigerNextLT Medium" charset="0"/>
              </a:rPr>
              <a:t> </a:t>
            </a:r>
          </a:p>
          <a:p>
            <a:pPr marL="355600" lvl="1" indent="-177800">
              <a:spcAft>
                <a:spcPts val="1200"/>
              </a:spcAft>
              <a:buFont typeface="Lucida Grande" pitchFamily="-111" charset="0"/>
              <a:buChar char="-"/>
            </a:pP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Kupata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nasuri</a:t>
            </a:r>
            <a:endParaRPr lang="en-US" dirty="0">
              <a:solidFill>
                <a:srgbClr val="194C7B"/>
              </a:solidFill>
              <a:latin typeface="FrutigerNextLT Medium" charset="0"/>
            </a:endParaRPr>
          </a:p>
          <a:p>
            <a:pPr marL="355600" lvl="1" indent="-177800">
              <a:spcAft>
                <a:spcPts val="1200"/>
              </a:spcAft>
              <a:buFont typeface="Lucida Grande" pitchFamily="-111" charset="0"/>
              <a:buChar char="-"/>
            </a:pPr>
            <a:r>
              <a:rPr lang="en-US" dirty="0" err="1">
                <a:solidFill>
                  <a:srgbClr val="194C7B"/>
                </a:solidFill>
                <a:latin typeface="FrutigerNextLT Medium" charset="0"/>
              </a:rPr>
              <a:t>Ureta</a:t>
            </a:r>
            <a:r>
              <a:rPr lang="en-US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>
                <a:solidFill>
                  <a:srgbClr val="194C7B"/>
                </a:solidFill>
                <a:latin typeface="FrutigerNextLT Medium" charset="0"/>
              </a:rPr>
              <a:t>kuwa</a:t>
            </a:r>
            <a:r>
              <a:rPr lang="en-US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>
                <a:solidFill>
                  <a:srgbClr val="194C7B"/>
                </a:solidFill>
                <a:latin typeface="FrutigerNextLT Medium" charset="0"/>
              </a:rPr>
              <a:t>nyembamba</a:t>
            </a:r>
            <a:endParaRPr lang="en-US" dirty="0">
              <a:solidFill>
                <a:srgbClr val="194C7B"/>
              </a:solidFill>
              <a:latin typeface="FrutigerNextLT Medium" charset="0"/>
            </a:endParaRPr>
          </a:p>
          <a:p>
            <a:pPr marL="355600" lvl="1" indent="-177800">
              <a:spcAft>
                <a:spcPts val="1200"/>
              </a:spcAft>
              <a:buFont typeface="Lucida Grande" pitchFamily="-111" charset="0"/>
              <a:buChar char="-"/>
            </a:pP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Mvilio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damu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kwenye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ateri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kuu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ya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mapafu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endParaRPr lang="en-US" dirty="0">
              <a:solidFill>
                <a:srgbClr val="194C7B"/>
              </a:solidFill>
              <a:latin typeface="FrutigerNextLT Medium" charset="0"/>
            </a:endParaRPr>
          </a:p>
          <a:p>
            <a:pPr marL="355600" lvl="1" indent="-177800">
              <a:spcAft>
                <a:spcPts val="1200"/>
              </a:spcAft>
              <a:buFont typeface="Lucida Grande" pitchFamily="-111" charset="0"/>
              <a:buChar char="-"/>
            </a:pPr>
            <a:r>
              <a:rPr lang="en-US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>
                <a:solidFill>
                  <a:srgbClr val="194C7B"/>
                </a:solidFill>
                <a:latin typeface="FrutigerNextLT Medium" charset="0"/>
              </a:rPr>
              <a:t>Maambukizi</a:t>
            </a:r>
            <a:endParaRPr lang="en-US" dirty="0">
              <a:solidFill>
                <a:srgbClr val="194C7B"/>
              </a:solidFill>
              <a:latin typeface="FrutigerNextLT Medium" charset="0"/>
            </a:endParaRPr>
          </a:p>
          <a:p>
            <a:pPr marL="355600" lvl="1" indent="-177800">
              <a:spcAft>
                <a:spcPts val="1200"/>
              </a:spcAft>
              <a:buFont typeface="Lucida Grande" pitchFamily="-111" charset="0"/>
              <a:buChar char="-"/>
            </a:pPr>
            <a:r>
              <a:rPr lang="en-US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Uzuiaji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matumbo</a:t>
            </a:r>
            <a:endParaRPr lang="en-US" dirty="0">
              <a:solidFill>
                <a:srgbClr val="194C7B"/>
              </a:solidFill>
              <a:latin typeface="FrutigerNextLT Medium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4"/>
          <p:cNvSpPr txBox="1">
            <a:spLocks noChangeArrowheads="1"/>
          </p:cNvSpPr>
          <p:nvPr/>
        </p:nvSpPr>
        <p:spPr bwMode="auto">
          <a:xfrm>
            <a:off x="76200" y="228600"/>
            <a:ext cx="9906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52799D"/>
                </a:solidFill>
                <a:latin typeface="Calibri" pitchFamily="34" charset="0"/>
              </a:rPr>
              <a:t>Slaidi</a:t>
            </a:r>
          </a:p>
          <a:p>
            <a:pPr algn="ctr"/>
            <a:endParaRPr lang="en-US" sz="4000">
              <a:solidFill>
                <a:srgbClr val="52799D"/>
              </a:solidFill>
              <a:latin typeface="FrutigerNextLT Medium" charset="0"/>
            </a:endParaRPr>
          </a:p>
        </p:txBody>
      </p:sp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228600" y="381000"/>
            <a:ext cx="688975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500">
                <a:solidFill>
                  <a:srgbClr val="52799D"/>
                </a:solidFill>
                <a:latin typeface="FrutigerNextLT Medium" charset="0"/>
              </a:rPr>
              <a:t>17</a:t>
            </a:r>
            <a:endParaRPr lang="en-US" sz="3500">
              <a:latin typeface="Calibri" pitchFamily="34" charset="0"/>
            </a:endParaRPr>
          </a:p>
        </p:txBody>
      </p:sp>
      <p:sp>
        <p:nvSpPr>
          <p:cNvPr id="20484" name="TextBox 8"/>
          <p:cNvSpPr txBox="1">
            <a:spLocks noChangeArrowheads="1"/>
          </p:cNvSpPr>
          <p:nvPr/>
        </p:nvSpPr>
        <p:spPr bwMode="auto">
          <a:xfrm>
            <a:off x="2719388" y="1524000"/>
            <a:ext cx="5815012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dirty="0" err="1" smtClean="0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b="1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b="1" dirty="0" err="1" smtClean="0">
                <a:solidFill>
                  <a:srgbClr val="194C7B"/>
                </a:solidFill>
                <a:latin typeface="FrutigerNextLT Medium" charset="0"/>
              </a:rPr>
              <a:t>kuchelewa</a:t>
            </a:r>
            <a:endParaRPr lang="en-US" b="1" dirty="0">
              <a:solidFill>
                <a:srgbClr val="194C7B"/>
              </a:solidFill>
              <a:latin typeface="FrutigerNextLT Medium" charset="0"/>
            </a:endParaRPr>
          </a:p>
          <a:p>
            <a:pPr marL="355600" lvl="1" indent="-177800">
              <a:spcAft>
                <a:spcPts val="1200"/>
              </a:spcAft>
              <a:buFont typeface="Lucida Grande" pitchFamily="-111" charset="0"/>
              <a:buChar char="-"/>
            </a:pP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Limbikizo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la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limfu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mahali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palipoondolewa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kivimbe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cha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limfu</a:t>
            </a:r>
            <a:endParaRPr lang="en-US" dirty="0">
              <a:solidFill>
                <a:srgbClr val="194C7B"/>
              </a:solidFill>
              <a:latin typeface="FrutigerNextLT Medium" charset="0"/>
            </a:endParaRPr>
          </a:p>
          <a:p>
            <a:pPr marL="355600" lvl="1" indent="-177800">
              <a:spcAft>
                <a:spcPts val="1200"/>
              </a:spcAft>
              <a:buFont typeface="Lucida Grande" pitchFamily="-111" charset="0"/>
              <a:buChar char="-"/>
            </a:pPr>
            <a:r>
              <a:rPr lang="en-US" dirty="0" err="1">
                <a:solidFill>
                  <a:srgbClr val="194C7B"/>
                </a:solidFill>
                <a:latin typeface="FrutigerNextLT Medium" charset="0"/>
              </a:rPr>
              <a:t>Udhibiti</a:t>
            </a:r>
            <a:r>
              <a:rPr lang="en-US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>
                <a:solidFill>
                  <a:srgbClr val="194C7B"/>
                </a:solidFill>
                <a:latin typeface="FrutigerNextLT Medium" charset="0"/>
              </a:rPr>
              <a:t>kibofu</a:t>
            </a:r>
            <a:r>
              <a:rPr lang="en-US" dirty="0">
                <a:solidFill>
                  <a:srgbClr val="194C7B"/>
                </a:solidFill>
                <a:latin typeface="FrutigerNextLT Medium" charset="0"/>
              </a:rPr>
              <a:t> </a:t>
            </a:r>
          </a:p>
          <a:p>
            <a:pPr marL="355600" lvl="1" indent="-177800">
              <a:spcAft>
                <a:spcPts val="1200"/>
              </a:spcAft>
              <a:buFont typeface="Lucida Grande" pitchFamily="-111" charset="0"/>
              <a:buChar char="-"/>
            </a:pP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Uyabisi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mkali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tumbo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unaosababishwa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na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uzuiaji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uchengelele</a:t>
            </a:r>
            <a:endParaRPr lang="en-US" dirty="0">
              <a:solidFill>
                <a:srgbClr val="194C7B"/>
              </a:solidFill>
              <a:latin typeface="FrutigerNextLT Medium" charset="0"/>
            </a:endParaRPr>
          </a:p>
          <a:p>
            <a:pPr marL="355600" lvl="1" indent="-177800">
              <a:spcAft>
                <a:spcPts val="1200"/>
              </a:spcAft>
              <a:buFont typeface="Lucida Grande" pitchFamily="-111" charset="0"/>
              <a:buChar char="-"/>
            </a:pP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Kiwango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cha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hisi</a:t>
            </a:r>
            <a:endParaRPr lang="en-US" dirty="0">
              <a:solidFill>
                <a:srgbClr val="194C7B"/>
              </a:solidFill>
              <a:latin typeface="FrutigerNextLT Medium" charset="0"/>
            </a:endParaRPr>
          </a:p>
        </p:txBody>
      </p:sp>
      <p:sp>
        <p:nvSpPr>
          <p:cNvPr id="20485" name="TextBox 6"/>
          <p:cNvSpPr txBox="1">
            <a:spLocks noChangeArrowheads="1"/>
          </p:cNvSpPr>
          <p:nvPr/>
        </p:nvSpPr>
        <p:spPr bwMode="auto">
          <a:xfrm>
            <a:off x="2719388" y="228600"/>
            <a:ext cx="62722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err="1">
                <a:solidFill>
                  <a:srgbClr val="194C7B"/>
                </a:solidFill>
                <a:latin typeface="FrutigerNextLT Medium" charset="0"/>
              </a:rPr>
              <a:t>Ugumu</a:t>
            </a:r>
            <a:r>
              <a:rPr lang="en-US" sz="2800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 smtClean="0">
                <a:solidFill>
                  <a:srgbClr val="194C7B"/>
                </a:solidFill>
                <a:latin typeface="FrutigerNextLT Medium" charset="0"/>
              </a:rPr>
              <a:t>unaofuata</a:t>
            </a:r>
            <a:r>
              <a:rPr lang="en-US" sz="28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 smtClean="0">
                <a:solidFill>
                  <a:srgbClr val="194C7B"/>
                </a:solidFill>
                <a:latin typeface="FrutigerNextLT Medium" charset="0"/>
              </a:rPr>
              <a:t>upasuaji</a:t>
            </a:r>
            <a:r>
              <a:rPr lang="en-US" sz="28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 smtClean="0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sz="28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 smtClean="0">
                <a:solidFill>
                  <a:srgbClr val="194C7B"/>
                </a:solidFill>
                <a:latin typeface="FrutigerNextLT Medium" charset="0"/>
              </a:rPr>
              <a:t>kiini</a:t>
            </a:r>
            <a:r>
              <a:rPr lang="en-US" sz="28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 smtClean="0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sz="28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 smtClean="0">
                <a:solidFill>
                  <a:srgbClr val="194C7B"/>
                </a:solidFill>
                <a:latin typeface="FrutigerNextLT Medium" charset="0"/>
              </a:rPr>
              <a:t>kuondoa</a:t>
            </a:r>
            <a:r>
              <a:rPr lang="en-US" sz="28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 smtClean="0">
                <a:solidFill>
                  <a:srgbClr val="194C7B"/>
                </a:solidFill>
                <a:latin typeface="FrutigerNextLT Medium" charset="0"/>
              </a:rPr>
              <a:t>mfuko</a:t>
            </a:r>
            <a:r>
              <a:rPr lang="en-US" sz="28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 smtClean="0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sz="28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 smtClean="0">
                <a:solidFill>
                  <a:srgbClr val="194C7B"/>
                </a:solidFill>
                <a:latin typeface="FrutigerNextLT Medium" charset="0"/>
              </a:rPr>
              <a:t>uzazi</a:t>
            </a:r>
            <a:r>
              <a:rPr lang="en-US" sz="28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endParaRPr lang="en-US" sz="2800" dirty="0">
              <a:solidFill>
                <a:srgbClr val="194C7B"/>
              </a:solidFill>
              <a:latin typeface="FrutigerNextLT Medium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4"/>
          <p:cNvSpPr txBox="1">
            <a:spLocks noChangeArrowheads="1"/>
          </p:cNvSpPr>
          <p:nvPr/>
        </p:nvSpPr>
        <p:spPr bwMode="auto">
          <a:xfrm>
            <a:off x="76200" y="228600"/>
            <a:ext cx="9906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52799D"/>
                </a:solidFill>
                <a:latin typeface="Calibri" pitchFamily="34" charset="0"/>
              </a:rPr>
              <a:t>Slaidi</a:t>
            </a:r>
          </a:p>
          <a:p>
            <a:pPr algn="ctr"/>
            <a:endParaRPr lang="en-US" sz="4000">
              <a:solidFill>
                <a:srgbClr val="52799D"/>
              </a:solidFill>
              <a:latin typeface="FrutigerNextLT Medium" charset="0"/>
            </a:endParaRPr>
          </a:p>
        </p:txBody>
      </p:sp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228600" y="381000"/>
            <a:ext cx="688975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500">
                <a:solidFill>
                  <a:srgbClr val="52799D"/>
                </a:solidFill>
                <a:latin typeface="FrutigerNextLT Medium" charset="0"/>
              </a:rPr>
              <a:t>18</a:t>
            </a:r>
            <a:endParaRPr lang="en-US" sz="3500">
              <a:latin typeface="Calibri" pitchFamily="34" charset="0"/>
            </a:endParaRPr>
          </a:p>
        </p:txBody>
      </p:sp>
      <p:sp>
        <p:nvSpPr>
          <p:cNvPr id="21508" name="TextBox 6"/>
          <p:cNvSpPr txBox="1">
            <a:spLocks noChangeArrowheads="1"/>
          </p:cNvSpPr>
          <p:nvPr/>
        </p:nvSpPr>
        <p:spPr bwMode="auto">
          <a:xfrm>
            <a:off x="1828800" y="228600"/>
            <a:ext cx="7162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Upasuaji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kiini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kuondoa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mlango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kizazi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(1</a:t>
            </a:r>
            <a:r>
              <a:rPr lang="en-US" sz="4000" dirty="0">
                <a:solidFill>
                  <a:srgbClr val="194C7B"/>
                </a:solidFill>
                <a:latin typeface="FrutigerNextLT Medium" charset="0"/>
              </a:rPr>
              <a:t>)</a:t>
            </a:r>
          </a:p>
        </p:txBody>
      </p:sp>
      <p:sp>
        <p:nvSpPr>
          <p:cNvPr id="21509" name="TextBox 8"/>
          <p:cNvSpPr txBox="1">
            <a:spLocks noChangeArrowheads="1"/>
          </p:cNvSpPr>
          <p:nvPr/>
        </p:nvSpPr>
        <p:spPr bwMode="auto">
          <a:xfrm>
            <a:off x="5791200" y="5652183"/>
            <a:ext cx="17764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>
              <a:spcAft>
                <a:spcPts val="1200"/>
              </a:spcAft>
            </a:pPr>
            <a:r>
              <a:rPr lang="en-US" dirty="0">
                <a:solidFill>
                  <a:srgbClr val="194C7B"/>
                </a:solidFill>
                <a:latin typeface="FrutigerNextLT Medium" charset="0"/>
              </a:rPr>
              <a:t>Daniel </a:t>
            </a:r>
            <a:r>
              <a:rPr lang="en-US" dirty="0" err="1">
                <a:solidFill>
                  <a:srgbClr val="194C7B"/>
                </a:solidFill>
                <a:latin typeface="FrutigerNextLT Medium" charset="0"/>
              </a:rPr>
              <a:t>Dargent</a:t>
            </a:r>
            <a:endParaRPr lang="en-US" dirty="0">
              <a:solidFill>
                <a:srgbClr val="194C7B"/>
              </a:solidFill>
              <a:latin typeface="FrutigerNextLT Medium" charset="0"/>
            </a:endParaRPr>
          </a:p>
        </p:txBody>
      </p:sp>
      <p:pic>
        <p:nvPicPr>
          <p:cNvPr id="21510" name="Picture 4" descr="DD"/>
          <p:cNvPicPr>
            <a:picLocks noChangeAspect="1" noChangeArrowheads="1"/>
          </p:cNvPicPr>
          <p:nvPr/>
        </p:nvPicPr>
        <p:blipFill>
          <a:blip r:embed="rId3"/>
          <a:srcRect l="7738" t="4381" r="53496" b="55397"/>
          <a:stretch>
            <a:fillRect/>
          </a:stretch>
        </p:blipFill>
        <p:spPr bwMode="auto">
          <a:xfrm>
            <a:off x="2743200" y="1580113"/>
            <a:ext cx="3048000" cy="4470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6"/>
          <p:cNvSpPr txBox="1">
            <a:spLocks noChangeArrowheads="1"/>
          </p:cNvSpPr>
          <p:nvPr/>
        </p:nvSpPr>
        <p:spPr bwMode="auto">
          <a:xfrm>
            <a:off x="76200" y="228600"/>
            <a:ext cx="9906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52799D"/>
                </a:solidFill>
                <a:latin typeface="Calibri" pitchFamily="34" charset="0"/>
              </a:rPr>
              <a:t>Slaidi</a:t>
            </a:r>
          </a:p>
          <a:p>
            <a:pPr algn="ctr"/>
            <a:endParaRPr lang="en-US" sz="4000">
              <a:solidFill>
                <a:srgbClr val="52799D"/>
              </a:solidFill>
              <a:latin typeface="FrutigerNextLT Medium" charset="0"/>
            </a:endParaRPr>
          </a:p>
        </p:txBody>
      </p:sp>
      <p:sp>
        <p:nvSpPr>
          <p:cNvPr id="5123" name="Rectangle 8"/>
          <p:cNvSpPr>
            <a:spLocks noChangeArrowheads="1"/>
          </p:cNvSpPr>
          <p:nvPr/>
        </p:nvSpPr>
        <p:spPr bwMode="auto">
          <a:xfrm>
            <a:off x="228600" y="381000"/>
            <a:ext cx="688975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500">
                <a:solidFill>
                  <a:srgbClr val="52799D"/>
                </a:solidFill>
                <a:latin typeface="FrutigerNextLT Medium" charset="0"/>
              </a:rPr>
              <a:t>01</a:t>
            </a:r>
            <a:endParaRPr lang="en-US" sz="3500">
              <a:latin typeface="Calibri" pitchFamily="34" charset="0"/>
            </a:endParaRPr>
          </a:p>
        </p:txBody>
      </p:sp>
      <p:sp>
        <p:nvSpPr>
          <p:cNvPr id="5124" name="TextBox 10"/>
          <p:cNvSpPr txBox="1">
            <a:spLocks noChangeArrowheads="1"/>
          </p:cNvSpPr>
          <p:nvPr/>
        </p:nvSpPr>
        <p:spPr bwMode="auto">
          <a:xfrm>
            <a:off x="2719388" y="228600"/>
            <a:ext cx="6196012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solidFill>
                  <a:srgbClr val="194C7B"/>
                </a:solidFill>
                <a:latin typeface="FrutigerNextLT Medium" charset="0"/>
              </a:rPr>
              <a:t>Sura ya 6.c.2</a:t>
            </a:r>
          </a:p>
          <a:p>
            <a:endParaRPr lang="en-US" sz="4000">
              <a:solidFill>
                <a:srgbClr val="194C7B"/>
              </a:solidFill>
              <a:latin typeface="FrutigerNextLT Medium" charset="0"/>
            </a:endParaRPr>
          </a:p>
          <a:p>
            <a:r>
              <a:rPr lang="en-US" sz="2800" b="1">
                <a:solidFill>
                  <a:srgbClr val="194C7B"/>
                </a:solidFill>
                <a:latin typeface="Frutiger LT Std 45 Light" charset="0"/>
              </a:rPr>
              <a:t>Mbinu za matibabu – Upasuaji</a:t>
            </a:r>
          </a:p>
          <a:p>
            <a:endParaRPr lang="en-US" sz="2800">
              <a:solidFill>
                <a:srgbClr val="194C7B"/>
              </a:solidFill>
              <a:latin typeface="Frutiger LT Std 45 Light" charset="0"/>
            </a:endParaRPr>
          </a:p>
          <a:p>
            <a:r>
              <a:rPr lang="en-US" sz="2400">
                <a:solidFill>
                  <a:srgbClr val="194C7B"/>
                </a:solidFill>
                <a:latin typeface="Frutiger LT Std 45 Light" charset="0"/>
              </a:rPr>
              <a:t>Prof. Achim Schneider, MD, MPH</a:t>
            </a:r>
          </a:p>
          <a:p>
            <a:r>
              <a:rPr lang="en-US">
                <a:solidFill>
                  <a:srgbClr val="194C7B"/>
                </a:solidFill>
                <a:latin typeface="Frutiger LT Std 45 Light" charset="0"/>
              </a:rPr>
              <a:t>Charité Universitätsmedizin </a:t>
            </a:r>
          </a:p>
          <a:p>
            <a:r>
              <a:rPr lang="en-US">
                <a:solidFill>
                  <a:srgbClr val="194C7B"/>
                </a:solidFill>
                <a:latin typeface="Frutiger LT Std 45 Light" charset="0"/>
              </a:rPr>
              <a:t>Berlin, Ujerumani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Box 4"/>
          <p:cNvSpPr txBox="1">
            <a:spLocks noChangeArrowheads="1"/>
          </p:cNvSpPr>
          <p:nvPr/>
        </p:nvSpPr>
        <p:spPr bwMode="auto">
          <a:xfrm>
            <a:off x="76200" y="228600"/>
            <a:ext cx="9906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52799D"/>
                </a:solidFill>
                <a:latin typeface="Calibri" pitchFamily="34" charset="0"/>
              </a:rPr>
              <a:t>Slaidi</a:t>
            </a:r>
          </a:p>
          <a:p>
            <a:pPr algn="ctr"/>
            <a:endParaRPr lang="en-US" sz="4000">
              <a:solidFill>
                <a:srgbClr val="52799D"/>
              </a:solidFill>
              <a:latin typeface="FrutigerNextLT Medium" charset="0"/>
            </a:endParaRPr>
          </a:p>
        </p:txBody>
      </p:sp>
      <p:sp>
        <p:nvSpPr>
          <p:cNvPr id="2052" name="Rectangle 5"/>
          <p:cNvSpPr>
            <a:spLocks noChangeArrowheads="1"/>
          </p:cNvSpPr>
          <p:nvPr/>
        </p:nvSpPr>
        <p:spPr bwMode="auto">
          <a:xfrm>
            <a:off x="228600" y="381000"/>
            <a:ext cx="688975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500">
                <a:solidFill>
                  <a:srgbClr val="52799D"/>
                </a:solidFill>
                <a:latin typeface="FrutigerNextLT Medium" charset="0"/>
              </a:rPr>
              <a:t>19</a:t>
            </a:r>
            <a:endParaRPr lang="en-US" sz="3500">
              <a:latin typeface="Calibri" pitchFamily="34" charset="0"/>
            </a:endParaRPr>
          </a:p>
        </p:txBody>
      </p:sp>
      <p:sp>
        <p:nvSpPr>
          <p:cNvPr id="2053" name="TextBox 6"/>
          <p:cNvSpPr txBox="1">
            <a:spLocks noChangeArrowheads="1"/>
          </p:cNvSpPr>
          <p:nvPr/>
        </p:nvSpPr>
        <p:spPr bwMode="auto">
          <a:xfrm>
            <a:off x="1828800" y="228600"/>
            <a:ext cx="7162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Upasuaji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kiini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kuondoa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mlango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kizazi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(2</a:t>
            </a:r>
            <a:r>
              <a:rPr lang="en-US" sz="4000" dirty="0">
                <a:solidFill>
                  <a:srgbClr val="194C7B"/>
                </a:solidFill>
                <a:latin typeface="FrutigerNextLT Medium" charset="0"/>
              </a:rPr>
              <a:t>)</a:t>
            </a:r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888074262"/>
              </p:ext>
            </p:extLst>
          </p:nvPr>
        </p:nvGraphicFramePr>
        <p:xfrm>
          <a:off x="2743200" y="1752600"/>
          <a:ext cx="5859463" cy="3908425"/>
        </p:xfrm>
        <a:graphic>
          <a:graphicData uri="http://schemas.openxmlformats.org/presentationml/2006/ole">
            <p:oleObj spid="_x0000_s2058" name="Photo Editor Photo" r:id="rId4" imgW="9993120" imgH="7201905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4"/>
          <p:cNvSpPr txBox="1">
            <a:spLocks noChangeArrowheads="1"/>
          </p:cNvSpPr>
          <p:nvPr/>
        </p:nvSpPr>
        <p:spPr bwMode="auto">
          <a:xfrm>
            <a:off x="76200" y="228600"/>
            <a:ext cx="9906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52799D"/>
                </a:solidFill>
                <a:latin typeface="Calibri" pitchFamily="34" charset="0"/>
              </a:rPr>
              <a:t>Slaidi</a:t>
            </a:r>
          </a:p>
          <a:p>
            <a:pPr algn="ctr"/>
            <a:endParaRPr lang="en-US" sz="4000">
              <a:solidFill>
                <a:srgbClr val="52799D"/>
              </a:solidFill>
              <a:latin typeface="FrutigerNextLT Medium" charset="0"/>
            </a:endParaRPr>
          </a:p>
        </p:txBody>
      </p:sp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228600" y="381000"/>
            <a:ext cx="688975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500">
                <a:solidFill>
                  <a:srgbClr val="52799D"/>
                </a:solidFill>
                <a:latin typeface="FrutigerNextLT Medium" charset="0"/>
              </a:rPr>
              <a:t>20</a:t>
            </a:r>
            <a:endParaRPr lang="en-US" sz="3500">
              <a:latin typeface="Calibri" pitchFamily="34" charset="0"/>
            </a:endParaRPr>
          </a:p>
        </p:txBody>
      </p:sp>
      <p:sp>
        <p:nvSpPr>
          <p:cNvPr id="22532" name="TextBox 6"/>
          <p:cNvSpPr txBox="1">
            <a:spLocks noChangeArrowheads="1"/>
          </p:cNvSpPr>
          <p:nvPr/>
        </p:nvSpPr>
        <p:spPr bwMode="auto">
          <a:xfrm>
            <a:off x="1961147" y="59005"/>
            <a:ext cx="7162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Upasuaji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kiini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kuondoa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mlango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sz="4000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kizazi</a:t>
            </a:r>
            <a:r>
              <a:rPr lang="en-US" sz="4000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(3</a:t>
            </a:r>
            <a:r>
              <a:rPr lang="en-US" sz="4000" dirty="0">
                <a:solidFill>
                  <a:srgbClr val="194C7B"/>
                </a:solidFill>
                <a:latin typeface="FrutigerNextLT Medium" charset="0"/>
              </a:rPr>
              <a:t>)</a:t>
            </a:r>
          </a:p>
        </p:txBody>
      </p:sp>
      <p:sp>
        <p:nvSpPr>
          <p:cNvPr id="22533" name="TextBox 8"/>
          <p:cNvSpPr txBox="1">
            <a:spLocks noChangeArrowheads="1"/>
          </p:cNvSpPr>
          <p:nvPr/>
        </p:nvSpPr>
        <p:spPr bwMode="auto">
          <a:xfrm>
            <a:off x="2037347" y="1531952"/>
            <a:ext cx="5815012" cy="437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Masharti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tangulizi</a:t>
            </a:r>
            <a:endParaRPr lang="en-US" dirty="0">
              <a:solidFill>
                <a:srgbClr val="194C7B"/>
              </a:solidFill>
              <a:latin typeface="FrutigerNextLT Medium" charset="0"/>
            </a:endParaRPr>
          </a:p>
          <a:p>
            <a:pPr marL="355600" lvl="1" indent="-177800">
              <a:spcAft>
                <a:spcPts val="1200"/>
              </a:spcAft>
              <a:buFont typeface="Lucida Grande" pitchFamily="-111" charset="0"/>
              <a:buChar char="-"/>
            </a:pPr>
            <a:r>
              <a:rPr lang="en-US" dirty="0" err="1">
                <a:solidFill>
                  <a:srgbClr val="194C7B"/>
                </a:solidFill>
                <a:latin typeface="FrutigerNextLT Medium" charset="0"/>
              </a:rPr>
              <a:t>Kutafuta</a:t>
            </a:r>
            <a:r>
              <a:rPr lang="en-US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>
                <a:solidFill>
                  <a:srgbClr val="194C7B"/>
                </a:solidFill>
                <a:latin typeface="FrutigerNextLT Medium" charset="0"/>
              </a:rPr>
              <a:t>uzazi</a:t>
            </a:r>
            <a:r>
              <a:rPr lang="en-US" dirty="0">
                <a:solidFill>
                  <a:srgbClr val="194C7B"/>
                </a:solidFill>
                <a:latin typeface="FrutigerNextLT Medium" charset="0"/>
              </a:rPr>
              <a:t> </a:t>
            </a:r>
          </a:p>
          <a:p>
            <a:pPr marL="355600" lvl="1" indent="-177800">
              <a:spcAft>
                <a:spcPts val="1200"/>
              </a:spcAft>
              <a:buFont typeface="Lucida Grande" pitchFamily="-111" charset="0"/>
              <a:buChar char="-"/>
            </a:pPr>
            <a:r>
              <a:rPr lang="en-US" dirty="0">
                <a:solidFill>
                  <a:srgbClr val="194C7B"/>
                </a:solidFill>
                <a:latin typeface="FrutigerNextLT Medium" charset="0"/>
              </a:rPr>
              <a:t>pT1A1 L1</a:t>
            </a:r>
          </a:p>
          <a:p>
            <a:pPr marL="355600" lvl="1" indent="-177800">
              <a:spcAft>
                <a:spcPts val="1200"/>
              </a:spcAft>
              <a:buFont typeface="Lucida Grande" pitchFamily="-111" charset="0"/>
              <a:buChar char="-"/>
            </a:pPr>
            <a:r>
              <a:rPr lang="en-US" b="1" dirty="0">
                <a:solidFill>
                  <a:srgbClr val="194C7B"/>
                </a:solidFill>
                <a:latin typeface="FrutigerNextLT Medium" charset="0"/>
              </a:rPr>
              <a:t>pT1A2</a:t>
            </a:r>
          </a:p>
          <a:p>
            <a:pPr marL="355600" lvl="1" indent="-177800">
              <a:spcAft>
                <a:spcPts val="1200"/>
              </a:spcAft>
              <a:buFont typeface="Lucida Grande" pitchFamily="-111" charset="0"/>
              <a:buChar char="-"/>
            </a:pPr>
            <a:r>
              <a:rPr lang="en-US" b="1" dirty="0">
                <a:solidFill>
                  <a:srgbClr val="194C7B"/>
                </a:solidFill>
                <a:latin typeface="FrutigerNextLT Medium" charset="0"/>
              </a:rPr>
              <a:t>pT1B1 &lt; </a:t>
            </a:r>
            <a:r>
              <a:rPr lang="en-US" b="1" dirty="0" err="1">
                <a:solidFill>
                  <a:srgbClr val="194C7B"/>
                </a:solidFill>
                <a:latin typeface="FrutigerNextLT Medium" charset="0"/>
              </a:rPr>
              <a:t>sm</a:t>
            </a:r>
            <a:r>
              <a:rPr lang="en-US" b="1" dirty="0">
                <a:solidFill>
                  <a:srgbClr val="194C7B"/>
                </a:solidFill>
                <a:latin typeface="FrutigerNextLT Medium" charset="0"/>
              </a:rPr>
              <a:t> 2</a:t>
            </a:r>
          </a:p>
          <a:p>
            <a:pPr marL="355600" lvl="1" indent="-177800">
              <a:spcAft>
                <a:spcPts val="1200"/>
              </a:spcAft>
              <a:buFont typeface="Lucida Grande" pitchFamily="-111" charset="0"/>
              <a:buChar char="-"/>
            </a:pPr>
            <a:r>
              <a:rPr lang="en-US" dirty="0" err="1">
                <a:solidFill>
                  <a:srgbClr val="194C7B"/>
                </a:solidFill>
                <a:latin typeface="FrutigerNextLT Medium" charset="0"/>
              </a:rPr>
              <a:t>Hakuna</a:t>
            </a:r>
            <a:r>
              <a:rPr lang="en-US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uvamizi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kwenye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mishipa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>
                <a:solidFill>
                  <a:srgbClr val="194C7B"/>
                </a:solidFill>
                <a:latin typeface="FrutigerNextLT Medium" charset="0"/>
              </a:rPr>
              <a:t>y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a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>
                <a:solidFill>
                  <a:srgbClr val="194C7B"/>
                </a:solidFill>
                <a:latin typeface="FrutigerNextLT Medium" charset="0"/>
              </a:rPr>
              <a:t>damu</a:t>
            </a:r>
            <a:endParaRPr lang="en-US" dirty="0">
              <a:solidFill>
                <a:srgbClr val="194C7B"/>
              </a:solidFill>
              <a:latin typeface="FrutigerNextLT Medium" charset="0"/>
            </a:endParaRPr>
          </a:p>
          <a:p>
            <a:pPr marL="355600" lvl="1" indent="-177800">
              <a:spcAft>
                <a:spcPts val="1200"/>
              </a:spcAft>
              <a:buFont typeface="Lucida Grande" pitchFamily="-111" charset="0"/>
              <a:buChar char="-"/>
            </a:pPr>
            <a:r>
              <a:rPr lang="en-US" b="1" dirty="0" err="1" smtClean="0">
                <a:solidFill>
                  <a:srgbClr val="194C7B"/>
                </a:solidFill>
                <a:latin typeface="FrutigerNextLT Medium" charset="0"/>
              </a:rPr>
              <a:t>Hakuna</a:t>
            </a:r>
            <a:r>
              <a:rPr lang="en-US" b="1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b="1" dirty="0" err="1" smtClean="0">
                <a:solidFill>
                  <a:srgbClr val="194C7B"/>
                </a:solidFill>
                <a:latin typeface="FrutigerNextLT Medium" charset="0"/>
              </a:rPr>
              <a:t>maambukizi</a:t>
            </a:r>
            <a:r>
              <a:rPr lang="en-US" b="1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b="1" dirty="0" err="1" smtClean="0">
                <a:solidFill>
                  <a:srgbClr val="194C7B"/>
                </a:solidFill>
                <a:latin typeface="FrutigerNextLT Medium" charset="0"/>
              </a:rPr>
              <a:t>ya</a:t>
            </a:r>
            <a:r>
              <a:rPr lang="en-US" b="1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b="1" dirty="0" err="1" smtClean="0">
                <a:solidFill>
                  <a:srgbClr val="194C7B"/>
                </a:solidFill>
                <a:latin typeface="FrutigerNextLT Medium" charset="0"/>
              </a:rPr>
              <a:t>uvimbe</a:t>
            </a:r>
            <a:r>
              <a:rPr lang="en-US" b="1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b="1" dirty="0" err="1" smtClean="0">
                <a:solidFill>
                  <a:srgbClr val="194C7B"/>
                </a:solidFill>
                <a:latin typeface="FrutigerNextLT Medium" charset="0"/>
              </a:rPr>
              <a:t>kwenye</a:t>
            </a:r>
            <a:r>
              <a:rPr lang="en-US" b="1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b="1" dirty="0" err="1" smtClean="0">
                <a:solidFill>
                  <a:srgbClr val="194C7B"/>
                </a:solidFill>
                <a:latin typeface="FrutigerNextLT Medium" charset="0"/>
              </a:rPr>
              <a:t>vivimbe</a:t>
            </a:r>
            <a:r>
              <a:rPr lang="en-US" b="1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b="1" dirty="0" err="1">
                <a:solidFill>
                  <a:srgbClr val="194C7B"/>
                </a:solidFill>
                <a:latin typeface="FrutigerNextLT Medium" charset="0"/>
              </a:rPr>
              <a:t>vya</a:t>
            </a:r>
            <a:r>
              <a:rPr lang="en-US" b="1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b="1" dirty="0" err="1" smtClean="0">
                <a:solidFill>
                  <a:srgbClr val="194C7B"/>
                </a:solidFill>
                <a:latin typeface="FrutigerNextLT Medium" charset="0"/>
              </a:rPr>
              <a:t>limfu</a:t>
            </a:r>
            <a:r>
              <a:rPr lang="en-US" b="1" dirty="0" smtClean="0">
                <a:solidFill>
                  <a:srgbClr val="194C7B"/>
                </a:solidFill>
                <a:latin typeface="FrutigerNextLT Medium" charset="0"/>
              </a:rPr>
              <a:t> (pN0</a:t>
            </a:r>
            <a:r>
              <a:rPr lang="en-US" b="1" dirty="0">
                <a:solidFill>
                  <a:srgbClr val="194C7B"/>
                </a:solidFill>
                <a:latin typeface="FrutigerNextLT Medium" charset="0"/>
              </a:rPr>
              <a:t>)</a:t>
            </a:r>
          </a:p>
          <a:p>
            <a:pPr marL="355600" lvl="1" indent="-177800">
              <a:spcAft>
                <a:spcPts val="1200"/>
              </a:spcAft>
              <a:buFont typeface="Lucida Grande" pitchFamily="-111" charset="0"/>
              <a:buChar char="-"/>
            </a:pP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Upasuaji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kuondoa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viungo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>
                <a:solidFill>
                  <a:srgbClr val="194C7B"/>
                </a:solidFill>
                <a:latin typeface="FrutigerNextLT Medium" charset="0"/>
              </a:rPr>
              <a:t>katika</a:t>
            </a:r>
            <a:r>
              <a:rPr lang="en-US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>
                <a:solidFill>
                  <a:srgbClr val="194C7B"/>
                </a:solidFill>
                <a:latin typeface="FrutigerNextLT Medium" charset="0"/>
              </a:rPr>
              <a:t>sehemu</a:t>
            </a:r>
            <a:r>
              <a:rPr lang="en-US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>
                <a:solidFill>
                  <a:srgbClr val="194C7B"/>
                </a:solidFill>
                <a:latin typeface="FrutigerNextLT Medium" charset="0"/>
              </a:rPr>
              <a:t>ya</a:t>
            </a:r>
            <a:r>
              <a:rPr lang="en-US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>
                <a:solidFill>
                  <a:srgbClr val="194C7B"/>
                </a:solidFill>
                <a:latin typeface="FrutigerNextLT Medium" charset="0"/>
              </a:rPr>
              <a:t>ndani</a:t>
            </a:r>
            <a:r>
              <a:rPr lang="en-US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>
                <a:solidFill>
                  <a:srgbClr val="194C7B"/>
                </a:solidFill>
                <a:latin typeface="FrutigerNextLT Medium" charset="0"/>
              </a:rPr>
              <a:t>ya</a:t>
            </a:r>
            <a:r>
              <a:rPr lang="en-US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>
                <a:solidFill>
                  <a:srgbClr val="194C7B"/>
                </a:solidFill>
                <a:latin typeface="FrutigerNextLT Medium" charset="0"/>
              </a:rPr>
              <a:t>mlango</a:t>
            </a:r>
            <a:r>
              <a:rPr lang="en-US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kizazi</a:t>
            </a:r>
            <a:endParaRPr lang="en-US" dirty="0">
              <a:solidFill>
                <a:srgbClr val="194C7B"/>
              </a:solidFill>
              <a:latin typeface="FrutigerNextLT Medium" charset="0"/>
            </a:endParaRPr>
          </a:p>
          <a:p>
            <a:pPr marL="355600" lvl="1" indent="-177800">
              <a:spcAft>
                <a:spcPts val="1200"/>
              </a:spcAft>
              <a:buFont typeface="Lucida Grande" pitchFamily="-111" charset="0"/>
              <a:buChar char="-"/>
            </a:pPr>
            <a:r>
              <a:rPr lang="en-US" dirty="0" err="1">
                <a:solidFill>
                  <a:srgbClr val="194C7B"/>
                </a:solidFill>
                <a:latin typeface="FrutigerNextLT Medium" charset="0"/>
              </a:rPr>
              <a:t>Masazo</a:t>
            </a:r>
            <a:r>
              <a:rPr lang="en-US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>
                <a:solidFill>
                  <a:srgbClr val="194C7B"/>
                </a:solidFill>
                <a:latin typeface="FrutigerNextLT Medium" charset="0"/>
              </a:rPr>
              <a:t>ya</a:t>
            </a:r>
            <a:r>
              <a:rPr lang="en-US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>
                <a:solidFill>
                  <a:srgbClr val="194C7B"/>
                </a:solidFill>
                <a:latin typeface="FrutigerNextLT Medium" charset="0"/>
              </a:rPr>
              <a:t>urefu</a:t>
            </a:r>
            <a:r>
              <a:rPr lang="en-US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>
                <a:solidFill>
                  <a:srgbClr val="194C7B"/>
                </a:solidFill>
                <a:latin typeface="FrutigerNextLT Medium" charset="0"/>
              </a:rPr>
              <a:t>mlango</a:t>
            </a:r>
            <a:r>
              <a:rPr lang="en-US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>
                <a:solidFill>
                  <a:srgbClr val="194C7B"/>
                </a:solidFill>
                <a:latin typeface="FrutigerNextLT Medium" charset="0"/>
              </a:rPr>
              <a:t>kizazi</a:t>
            </a:r>
            <a:r>
              <a:rPr lang="en-US" dirty="0">
                <a:solidFill>
                  <a:srgbClr val="194C7B"/>
                </a:solidFill>
                <a:latin typeface="FrutigerNextLT Medium" charset="0"/>
              </a:rPr>
              <a:t>  </a:t>
            </a:r>
            <a:r>
              <a:rPr lang="en-US" dirty="0" err="1">
                <a:solidFill>
                  <a:srgbClr val="194C7B"/>
                </a:solidFill>
                <a:latin typeface="FrutigerNextLT Medium" charset="0"/>
              </a:rPr>
              <a:t>sm</a:t>
            </a:r>
            <a:r>
              <a:rPr lang="en-US" dirty="0">
                <a:solidFill>
                  <a:srgbClr val="194C7B"/>
                </a:solidFill>
                <a:latin typeface="FrutigerNextLT Medium" charset="0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0"/>
          <p:cNvSpPr txBox="1">
            <a:spLocks noChangeArrowheads="1"/>
          </p:cNvSpPr>
          <p:nvPr/>
        </p:nvSpPr>
        <p:spPr bwMode="auto">
          <a:xfrm>
            <a:off x="76200" y="228600"/>
            <a:ext cx="9906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52799D"/>
                </a:solidFill>
                <a:latin typeface="Calibri" pitchFamily="34" charset="0"/>
              </a:rPr>
              <a:t>Slaidi</a:t>
            </a:r>
          </a:p>
          <a:p>
            <a:pPr algn="ctr"/>
            <a:endParaRPr lang="en-US" sz="4000">
              <a:solidFill>
                <a:srgbClr val="52799D"/>
              </a:solidFill>
              <a:latin typeface="FrutigerNextLT Medium" charset="0"/>
            </a:endParaRPr>
          </a:p>
        </p:txBody>
      </p:sp>
      <p:sp>
        <p:nvSpPr>
          <p:cNvPr id="23555" name="Rectangle 12"/>
          <p:cNvSpPr>
            <a:spLocks noChangeArrowheads="1"/>
          </p:cNvSpPr>
          <p:nvPr/>
        </p:nvSpPr>
        <p:spPr bwMode="auto">
          <a:xfrm>
            <a:off x="228600" y="381000"/>
            <a:ext cx="688975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500">
                <a:solidFill>
                  <a:srgbClr val="52799D"/>
                </a:solidFill>
                <a:latin typeface="FrutigerNextLT Medium" charset="0"/>
              </a:rPr>
              <a:t>21</a:t>
            </a:r>
            <a:endParaRPr lang="en-US" sz="3500">
              <a:latin typeface="Calibri" pitchFamily="34" charset="0"/>
            </a:endParaRPr>
          </a:p>
        </p:txBody>
      </p:sp>
      <p:sp>
        <p:nvSpPr>
          <p:cNvPr id="23556" name="TextBox 4"/>
          <p:cNvSpPr txBox="1">
            <a:spLocks noChangeArrowheads="1"/>
          </p:cNvSpPr>
          <p:nvPr/>
        </p:nvSpPr>
        <p:spPr bwMode="auto">
          <a:xfrm>
            <a:off x="2719388" y="1524000"/>
            <a:ext cx="4419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solidFill>
                  <a:srgbClr val="194C7B"/>
                </a:solidFill>
                <a:latin typeface="FrutigerNextLT Medium" charset="0"/>
              </a:rPr>
              <a:t>Asante</a:t>
            </a:r>
          </a:p>
        </p:txBody>
      </p:sp>
      <p:sp>
        <p:nvSpPr>
          <p:cNvPr id="23557" name="TextBox 4"/>
          <p:cNvSpPr txBox="1">
            <a:spLocks noChangeArrowheads="1"/>
          </p:cNvSpPr>
          <p:nvPr/>
        </p:nvSpPr>
        <p:spPr bwMode="auto">
          <a:xfrm>
            <a:off x="2719388" y="2971800"/>
            <a:ext cx="627221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194C7B"/>
                </a:solidFill>
                <a:latin typeface="FrutigerNextLT Medium" charset="0"/>
              </a:rPr>
              <a:t>Wasilisho hili linapatikana katika: </a:t>
            </a:r>
            <a:r>
              <a:rPr lang="en-US" sz="2400">
                <a:solidFill>
                  <a:srgbClr val="F5A431"/>
                </a:solidFill>
                <a:latin typeface="Frutiger LT Std 45 Light" charset="0"/>
              </a:rPr>
              <a:t>www.uicc.org/cervicalcancercurriculum</a:t>
            </a:r>
            <a:r>
              <a:rPr lang="en-US" sz="1400">
                <a:solidFill>
                  <a:srgbClr val="FF6600"/>
                </a:solidFill>
                <a:latin typeface="Frutiger LT Std 45 Light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4"/>
          <p:cNvSpPr txBox="1">
            <a:spLocks noChangeArrowheads="1"/>
          </p:cNvSpPr>
          <p:nvPr/>
        </p:nvSpPr>
        <p:spPr bwMode="auto">
          <a:xfrm>
            <a:off x="76200" y="228600"/>
            <a:ext cx="9906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52799D"/>
                </a:solidFill>
                <a:latin typeface="Calibri" pitchFamily="34" charset="0"/>
              </a:rPr>
              <a:t>Slaidi</a:t>
            </a:r>
          </a:p>
          <a:p>
            <a:pPr algn="ctr"/>
            <a:endParaRPr lang="en-US" sz="4000">
              <a:solidFill>
                <a:srgbClr val="52799D"/>
              </a:solidFill>
              <a:latin typeface="FrutigerNextLT Medium" charset="0"/>
            </a:endParaRPr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228600" y="381000"/>
            <a:ext cx="688975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500">
                <a:solidFill>
                  <a:srgbClr val="52799D"/>
                </a:solidFill>
                <a:latin typeface="FrutigerNextLT Medium" charset="0"/>
              </a:rPr>
              <a:t>02</a:t>
            </a:r>
            <a:endParaRPr lang="en-US" sz="3500">
              <a:latin typeface="Calibri" pitchFamily="34" charset="0"/>
            </a:endParaRPr>
          </a:p>
        </p:txBody>
      </p:sp>
      <p:sp>
        <p:nvSpPr>
          <p:cNvPr id="6148" name="TextBox 6"/>
          <p:cNvSpPr txBox="1">
            <a:spLocks noChangeArrowheads="1"/>
          </p:cNvSpPr>
          <p:nvPr/>
        </p:nvSpPr>
        <p:spPr bwMode="auto">
          <a:xfrm>
            <a:off x="2143125" y="228600"/>
            <a:ext cx="68484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solidFill>
                  <a:srgbClr val="194C7B"/>
                </a:solidFill>
                <a:latin typeface="FrutigerNextLT Medium" charset="0"/>
              </a:rPr>
              <a:t>Saratani ya mlango wa kizazi</a:t>
            </a:r>
          </a:p>
        </p:txBody>
      </p:sp>
      <p:sp>
        <p:nvSpPr>
          <p:cNvPr id="6149" name="TextBox 8"/>
          <p:cNvSpPr txBox="1">
            <a:spLocks noChangeArrowheads="1"/>
          </p:cNvSpPr>
          <p:nvPr/>
        </p:nvSpPr>
        <p:spPr bwMode="auto">
          <a:xfrm>
            <a:off x="2286000" y="1293980"/>
            <a:ext cx="5815012" cy="295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Uchunguzi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>
                <a:solidFill>
                  <a:srgbClr val="194C7B"/>
                </a:solidFill>
                <a:latin typeface="FrutigerNextLT Medium" charset="0"/>
              </a:rPr>
              <a:t>na</a:t>
            </a:r>
            <a:r>
              <a:rPr lang="en-US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>
                <a:solidFill>
                  <a:srgbClr val="194C7B"/>
                </a:solidFill>
                <a:latin typeface="FrutigerNextLT Medium" charset="0"/>
              </a:rPr>
              <a:t>ubainishi</a:t>
            </a:r>
            <a:r>
              <a:rPr lang="en-US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>
                <a:solidFill>
                  <a:srgbClr val="194C7B"/>
                </a:solidFill>
                <a:latin typeface="FrutigerNextLT Medium" charset="0"/>
              </a:rPr>
              <a:t>ugonjwa</a:t>
            </a:r>
            <a:r>
              <a:rPr lang="en-US" dirty="0">
                <a:solidFill>
                  <a:srgbClr val="194C7B"/>
                </a:solidFill>
                <a:latin typeface="FrutigerNextLT Medium" charset="0"/>
              </a:rPr>
              <a:t> </a:t>
            </a:r>
          </a:p>
          <a:p>
            <a:pPr marL="177800" indent="-177800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err="1">
                <a:solidFill>
                  <a:srgbClr val="194C7B"/>
                </a:solidFill>
                <a:latin typeface="FrutigerNextLT Medium" charset="0"/>
              </a:rPr>
              <a:t>Uwekaji</a:t>
            </a:r>
            <a:r>
              <a:rPr lang="en-US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>
                <a:solidFill>
                  <a:srgbClr val="194C7B"/>
                </a:solidFill>
                <a:latin typeface="FrutigerNextLT Medium" charset="0"/>
              </a:rPr>
              <a:t>hatua</a:t>
            </a:r>
            <a:r>
              <a:rPr lang="en-US" dirty="0">
                <a:solidFill>
                  <a:srgbClr val="194C7B"/>
                </a:solidFill>
                <a:latin typeface="FrutigerNextLT Medium" charset="0"/>
              </a:rPr>
              <a:t> </a:t>
            </a:r>
          </a:p>
          <a:p>
            <a:pPr marL="177800" indent="-177800"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dirty="0" err="1">
                <a:solidFill>
                  <a:srgbClr val="194C7B"/>
                </a:solidFill>
                <a:latin typeface="FrutigerNextLT Medium" charset="0"/>
              </a:rPr>
              <a:t>Tiba</a:t>
            </a:r>
            <a:endParaRPr lang="en-US" b="1" dirty="0">
              <a:solidFill>
                <a:srgbClr val="194C7B"/>
              </a:solidFill>
              <a:latin typeface="FrutigerNextLT Medium" charset="0"/>
            </a:endParaRPr>
          </a:p>
          <a:p>
            <a:pPr marL="355600" lvl="1" indent="-177800">
              <a:spcAft>
                <a:spcPts val="1200"/>
              </a:spcAft>
              <a:buFont typeface="Lucida Grande" pitchFamily="-111" charset="0"/>
              <a:buChar char="-"/>
            </a:pPr>
            <a:r>
              <a:rPr lang="en-US" b="1" dirty="0" err="1">
                <a:solidFill>
                  <a:srgbClr val="194C7B"/>
                </a:solidFill>
                <a:latin typeface="FrutigerNextLT Medium" charset="0"/>
              </a:rPr>
              <a:t>Upasuaji</a:t>
            </a:r>
            <a:r>
              <a:rPr lang="en-US" b="1" dirty="0">
                <a:solidFill>
                  <a:srgbClr val="194C7B"/>
                </a:solidFill>
                <a:latin typeface="FrutigerNextLT Medium" charset="0"/>
              </a:rPr>
              <a:t> </a:t>
            </a:r>
          </a:p>
          <a:p>
            <a:pPr marL="355600" lvl="1" indent="-177800">
              <a:spcAft>
                <a:spcPts val="1200"/>
              </a:spcAft>
              <a:buFont typeface="Lucida Grande" pitchFamily="-111" charset="0"/>
              <a:buChar char="-"/>
            </a:pPr>
            <a:r>
              <a:rPr lang="en-US" dirty="0" err="1">
                <a:solidFill>
                  <a:srgbClr val="194C7B"/>
                </a:solidFill>
                <a:latin typeface="FrutigerNextLT Medium" charset="0"/>
              </a:rPr>
              <a:t>Mnururisho</a:t>
            </a:r>
            <a:r>
              <a:rPr lang="en-US" dirty="0">
                <a:solidFill>
                  <a:srgbClr val="194C7B"/>
                </a:solidFill>
                <a:latin typeface="FrutigerNextLT Medium" charset="0"/>
              </a:rPr>
              <a:t> </a:t>
            </a:r>
          </a:p>
          <a:p>
            <a:pPr marL="355600" lvl="1" indent="-177800">
              <a:spcAft>
                <a:spcPts val="1200"/>
              </a:spcAft>
              <a:buFont typeface="Lucida Grande" pitchFamily="-111" charset="0"/>
              <a:buChar char="-"/>
            </a:pPr>
            <a:r>
              <a:rPr lang="en-US" dirty="0" err="1">
                <a:solidFill>
                  <a:srgbClr val="194C7B"/>
                </a:solidFill>
                <a:latin typeface="FrutigerNextLT Medium" charset="0"/>
              </a:rPr>
              <a:t>Matibabu</a:t>
            </a:r>
            <a:r>
              <a:rPr lang="en-US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>
                <a:solidFill>
                  <a:srgbClr val="194C7B"/>
                </a:solidFill>
                <a:latin typeface="FrutigerNextLT Medium" charset="0"/>
              </a:rPr>
              <a:t>ya</a:t>
            </a:r>
            <a:r>
              <a:rPr lang="en-US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kimfumo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endParaRPr lang="en-US" dirty="0">
              <a:solidFill>
                <a:srgbClr val="194C7B"/>
              </a:solidFill>
              <a:latin typeface="FrutigerNextLT Medium" charset="0"/>
            </a:endParaRPr>
          </a:p>
          <a:p>
            <a:pPr marL="177800" indent="-177800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Matibabu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ya</a:t>
            </a:r>
            <a:r>
              <a:rPr lang="en-US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dirty="0" err="1" smtClean="0">
                <a:solidFill>
                  <a:srgbClr val="194C7B"/>
                </a:solidFill>
                <a:latin typeface="FrutigerNextLT Medium" charset="0"/>
              </a:rPr>
              <a:t>ufuatiliaji</a:t>
            </a:r>
            <a:endParaRPr lang="en-US" dirty="0">
              <a:solidFill>
                <a:srgbClr val="194C7B"/>
              </a:solidFill>
              <a:latin typeface="FrutigerNextLT Medium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9178" y="3950930"/>
            <a:ext cx="2371725" cy="2257425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7628" y="3876735"/>
            <a:ext cx="2333625" cy="2295525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7105" y="1464943"/>
            <a:ext cx="2609850" cy="2333625"/>
          </a:xfrm>
          <a:prstGeom prst="rect">
            <a:avLst/>
          </a:prstGeom>
        </p:spPr>
      </p:pic>
      <p:sp>
        <p:nvSpPr>
          <p:cNvPr id="7170" name="TextBox 4"/>
          <p:cNvSpPr txBox="1">
            <a:spLocks noChangeArrowheads="1"/>
          </p:cNvSpPr>
          <p:nvPr/>
        </p:nvSpPr>
        <p:spPr bwMode="auto">
          <a:xfrm>
            <a:off x="76200" y="228600"/>
            <a:ext cx="9906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52799D"/>
                </a:solidFill>
                <a:latin typeface="Calibri" pitchFamily="34" charset="0"/>
              </a:rPr>
              <a:t>Slaidi</a:t>
            </a:r>
          </a:p>
          <a:p>
            <a:pPr algn="ctr"/>
            <a:endParaRPr lang="en-US" sz="4000">
              <a:solidFill>
                <a:srgbClr val="52799D"/>
              </a:solidFill>
              <a:latin typeface="FrutigerNextLT Medium" charset="0"/>
            </a:endParaRPr>
          </a:p>
        </p:txBody>
      </p:sp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228600" y="381000"/>
            <a:ext cx="688975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500">
                <a:solidFill>
                  <a:srgbClr val="52799D"/>
                </a:solidFill>
                <a:latin typeface="FrutigerNextLT Medium" charset="0"/>
              </a:rPr>
              <a:t>03</a:t>
            </a:r>
            <a:endParaRPr lang="en-US" sz="3500">
              <a:latin typeface="Calibri" pitchFamily="34" charset="0"/>
            </a:endParaRPr>
          </a:p>
        </p:txBody>
      </p:sp>
      <p:sp>
        <p:nvSpPr>
          <p:cNvPr id="7172" name="TextBox 6"/>
          <p:cNvSpPr txBox="1">
            <a:spLocks noChangeArrowheads="1"/>
          </p:cNvSpPr>
          <p:nvPr/>
        </p:nvSpPr>
        <p:spPr bwMode="auto">
          <a:xfrm>
            <a:off x="1714500" y="228600"/>
            <a:ext cx="72771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Mfumo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>
                <a:solidFill>
                  <a:srgbClr val="194C7B"/>
                </a:solidFill>
                <a:latin typeface="FrutigerNextLT Medium" charset="0"/>
              </a:rPr>
              <a:t>uwekaji</a:t>
            </a:r>
            <a:r>
              <a:rPr lang="en-US" sz="4000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hatua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sz="4000" dirty="0" smtClean="0">
                <a:solidFill>
                  <a:srgbClr val="194C7B"/>
                </a:solidFill>
                <a:latin typeface="FrutigerNextLT Medium" charset="0"/>
              </a:rPr>
              <a:t> FIGO</a:t>
            </a:r>
            <a:endParaRPr lang="en-US" sz="4000" dirty="0">
              <a:solidFill>
                <a:srgbClr val="194C7B"/>
              </a:solidFill>
              <a:latin typeface="FrutigerNextLT Medium" charset="0"/>
            </a:endParaRPr>
          </a:p>
        </p:txBody>
      </p:sp>
      <p:sp>
        <p:nvSpPr>
          <p:cNvPr id="7177" name="TextBox 8"/>
          <p:cNvSpPr txBox="1">
            <a:spLocks noChangeArrowheads="1"/>
          </p:cNvSpPr>
          <p:nvPr/>
        </p:nvSpPr>
        <p:spPr bwMode="auto">
          <a:xfrm>
            <a:off x="1905000" y="1653620"/>
            <a:ext cx="12362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194C7B"/>
                </a:solidFill>
              </a:rPr>
              <a:t>Hatua</a:t>
            </a:r>
            <a:r>
              <a:rPr lang="en-US" dirty="0" smtClean="0">
                <a:solidFill>
                  <a:srgbClr val="194C7B"/>
                </a:solidFill>
              </a:rPr>
              <a:t> </a:t>
            </a:r>
            <a:r>
              <a:rPr lang="en-US" dirty="0" err="1" smtClean="0">
                <a:solidFill>
                  <a:srgbClr val="194C7B"/>
                </a:solidFill>
              </a:rPr>
              <a:t>ya</a:t>
            </a:r>
            <a:r>
              <a:rPr lang="en-US" dirty="0" smtClean="0">
                <a:solidFill>
                  <a:srgbClr val="194C7B"/>
                </a:solidFill>
              </a:rPr>
              <a:t> </a:t>
            </a:r>
            <a:r>
              <a:rPr lang="en-US" dirty="0">
                <a:solidFill>
                  <a:srgbClr val="194C7B"/>
                </a:solidFill>
              </a:rPr>
              <a:t>I</a:t>
            </a:r>
          </a:p>
        </p:txBody>
      </p:sp>
      <p:pic>
        <p:nvPicPr>
          <p:cNvPr id="16" name="Picture 1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71066" y="1398268"/>
            <a:ext cx="2647950" cy="2400300"/>
          </a:xfrm>
          <a:prstGeom prst="rect">
            <a:avLst/>
          </a:prstGeom>
        </p:spPr>
      </p:pic>
      <p:sp>
        <p:nvSpPr>
          <p:cNvPr id="7178" name="TextBox 9"/>
          <p:cNvSpPr txBox="1">
            <a:spLocks noChangeArrowheads="1"/>
          </p:cNvSpPr>
          <p:nvPr/>
        </p:nvSpPr>
        <p:spPr bwMode="auto">
          <a:xfrm>
            <a:off x="5105400" y="1583007"/>
            <a:ext cx="13003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194C7B"/>
                </a:solidFill>
              </a:rPr>
              <a:t>Hatua</a:t>
            </a:r>
            <a:r>
              <a:rPr lang="en-US" dirty="0">
                <a:solidFill>
                  <a:srgbClr val="194C7B"/>
                </a:solidFill>
              </a:rPr>
              <a:t> </a:t>
            </a:r>
            <a:r>
              <a:rPr lang="en-US" dirty="0" err="1" smtClean="0">
                <a:solidFill>
                  <a:srgbClr val="194C7B"/>
                </a:solidFill>
              </a:rPr>
              <a:t>ya</a:t>
            </a:r>
            <a:r>
              <a:rPr lang="en-US" dirty="0" smtClean="0">
                <a:solidFill>
                  <a:srgbClr val="194C7B"/>
                </a:solidFill>
              </a:rPr>
              <a:t> II</a:t>
            </a:r>
            <a:endParaRPr lang="en-US" dirty="0">
              <a:solidFill>
                <a:srgbClr val="194C7B"/>
              </a:solidFill>
            </a:endParaRPr>
          </a:p>
        </p:txBody>
      </p:sp>
      <p:sp>
        <p:nvSpPr>
          <p:cNvPr id="7179" name="TextBox 10"/>
          <p:cNvSpPr txBox="1">
            <a:spLocks noChangeArrowheads="1"/>
          </p:cNvSpPr>
          <p:nvPr/>
        </p:nvSpPr>
        <p:spPr bwMode="auto">
          <a:xfrm>
            <a:off x="1905000" y="4010911"/>
            <a:ext cx="13644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194C7B"/>
                </a:solidFill>
              </a:rPr>
              <a:t>Hatua</a:t>
            </a:r>
            <a:r>
              <a:rPr lang="en-US" dirty="0" smtClean="0">
                <a:solidFill>
                  <a:srgbClr val="194C7B"/>
                </a:solidFill>
              </a:rPr>
              <a:t> </a:t>
            </a:r>
            <a:r>
              <a:rPr lang="en-US" dirty="0" err="1" smtClean="0">
                <a:solidFill>
                  <a:srgbClr val="194C7B"/>
                </a:solidFill>
              </a:rPr>
              <a:t>ya</a:t>
            </a:r>
            <a:r>
              <a:rPr lang="en-US" dirty="0" smtClean="0">
                <a:solidFill>
                  <a:srgbClr val="194C7B"/>
                </a:solidFill>
              </a:rPr>
              <a:t> </a:t>
            </a:r>
            <a:r>
              <a:rPr lang="en-US" dirty="0">
                <a:solidFill>
                  <a:srgbClr val="194C7B"/>
                </a:solidFill>
              </a:rPr>
              <a:t>III</a:t>
            </a:r>
          </a:p>
        </p:txBody>
      </p:sp>
      <p:sp>
        <p:nvSpPr>
          <p:cNvPr id="7180" name="TextBox 11"/>
          <p:cNvSpPr txBox="1">
            <a:spLocks noChangeArrowheads="1"/>
          </p:cNvSpPr>
          <p:nvPr/>
        </p:nvSpPr>
        <p:spPr bwMode="auto">
          <a:xfrm>
            <a:off x="4996052" y="4010911"/>
            <a:ext cx="13901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194C7B"/>
                </a:solidFill>
              </a:rPr>
              <a:t>Hatua</a:t>
            </a:r>
            <a:r>
              <a:rPr lang="en-US" dirty="0" smtClean="0">
                <a:solidFill>
                  <a:srgbClr val="194C7B"/>
                </a:solidFill>
              </a:rPr>
              <a:t> </a:t>
            </a:r>
            <a:r>
              <a:rPr lang="en-US" dirty="0" err="1" smtClean="0">
                <a:solidFill>
                  <a:srgbClr val="194C7B"/>
                </a:solidFill>
              </a:rPr>
              <a:t>ya</a:t>
            </a:r>
            <a:r>
              <a:rPr lang="en-US" dirty="0" smtClean="0">
                <a:solidFill>
                  <a:srgbClr val="194C7B"/>
                </a:solidFill>
              </a:rPr>
              <a:t> </a:t>
            </a:r>
            <a:r>
              <a:rPr lang="en-US" dirty="0">
                <a:solidFill>
                  <a:srgbClr val="194C7B"/>
                </a:solidFill>
              </a:rPr>
              <a:t>IV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4"/>
          <p:cNvSpPr txBox="1">
            <a:spLocks noChangeArrowheads="1"/>
          </p:cNvSpPr>
          <p:nvPr/>
        </p:nvSpPr>
        <p:spPr bwMode="auto">
          <a:xfrm>
            <a:off x="76200" y="142852"/>
            <a:ext cx="9906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52799D"/>
                </a:solidFill>
                <a:latin typeface="Calibri" pitchFamily="34" charset="0"/>
              </a:rPr>
              <a:t>Slaidi</a:t>
            </a:r>
          </a:p>
          <a:p>
            <a:pPr algn="ctr"/>
            <a:endParaRPr lang="en-US" sz="4000">
              <a:solidFill>
                <a:srgbClr val="52799D"/>
              </a:solidFill>
              <a:latin typeface="FrutigerNextLT Medium" charset="0"/>
            </a:endParaRPr>
          </a:p>
        </p:txBody>
      </p:sp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228600" y="381000"/>
            <a:ext cx="688975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500">
                <a:solidFill>
                  <a:srgbClr val="52799D"/>
                </a:solidFill>
                <a:latin typeface="FrutigerNextLT Medium" charset="0"/>
              </a:rPr>
              <a:t>04</a:t>
            </a:r>
            <a:endParaRPr lang="en-US" sz="3500">
              <a:latin typeface="Calibri" pitchFamily="34" charset="0"/>
            </a:endParaRPr>
          </a:p>
        </p:txBody>
      </p:sp>
      <p:sp>
        <p:nvSpPr>
          <p:cNvPr id="8196" name="TextBox 6"/>
          <p:cNvSpPr txBox="1">
            <a:spLocks noChangeArrowheads="1"/>
          </p:cNvSpPr>
          <p:nvPr/>
        </p:nvSpPr>
        <p:spPr bwMode="auto">
          <a:xfrm>
            <a:off x="2081213" y="566738"/>
            <a:ext cx="6919912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800" dirty="0" err="1" smtClean="0">
                <a:solidFill>
                  <a:srgbClr val="194C7B"/>
                </a:solidFill>
                <a:latin typeface="FrutigerNextLT Medium" charset="0"/>
              </a:rPr>
              <a:t>Machaguo</a:t>
            </a:r>
            <a:r>
              <a:rPr lang="en-US" sz="38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3800" dirty="0" err="1" smtClean="0">
                <a:solidFill>
                  <a:srgbClr val="194C7B"/>
                </a:solidFill>
                <a:latin typeface="FrutigerNextLT Medium" charset="0"/>
              </a:rPr>
              <a:t>ya</a:t>
            </a:r>
            <a:r>
              <a:rPr lang="en-US" sz="38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3800" dirty="0" err="1" smtClean="0">
                <a:solidFill>
                  <a:srgbClr val="194C7B"/>
                </a:solidFill>
                <a:latin typeface="FrutigerNextLT Medium" charset="0"/>
              </a:rPr>
              <a:t>tiba</a:t>
            </a:r>
            <a:r>
              <a:rPr lang="en-US" sz="38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3800" dirty="0" err="1" smtClean="0">
                <a:solidFill>
                  <a:srgbClr val="194C7B"/>
                </a:solidFill>
                <a:latin typeface="FrutigerNextLT Medium" charset="0"/>
              </a:rPr>
              <a:t>ya</a:t>
            </a:r>
            <a:r>
              <a:rPr lang="en-US" sz="38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3800" dirty="0" err="1" smtClean="0">
                <a:solidFill>
                  <a:srgbClr val="194C7B"/>
                </a:solidFill>
                <a:latin typeface="FrutigerNextLT Medium" charset="0"/>
              </a:rPr>
              <a:t>msingi</a:t>
            </a:r>
            <a:endParaRPr lang="en-US" sz="3800" dirty="0">
              <a:solidFill>
                <a:srgbClr val="194C7B"/>
              </a:solidFill>
              <a:latin typeface="FrutigerNextLT Medium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719388" y="1566863"/>
          <a:ext cx="5967412" cy="2966085"/>
        </p:xfrm>
        <a:graphic>
          <a:graphicData uri="http://schemas.openxmlformats.org/drawingml/2006/table">
            <a:tbl>
              <a:tblPr/>
              <a:tblGrid>
                <a:gridCol w="3430587"/>
                <a:gridCol w="2536825"/>
              </a:tblGrid>
              <a:tr h="365125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94C7B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MATIBABU YA MSINGI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94C7B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Upasuaji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94C7B"/>
                        </a:solidFill>
                        <a:effectLst/>
                        <a:latin typeface="FrutigerNextLT Medium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194C7B"/>
                        </a:solidFill>
                        <a:effectLst/>
                        <a:latin typeface="FrutigerNextLT Medium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94C7B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Upasuaji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94C7B"/>
                        </a:solidFill>
                        <a:effectLst/>
                        <a:latin typeface="FrutigerNextLT Medium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94C7B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Tibarediokemikali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94C7B"/>
                        </a:solidFill>
                        <a:effectLst/>
                        <a:latin typeface="FrutigerNextLT Medium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94C7B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Tibaredio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94C7B"/>
                        </a:solidFill>
                        <a:effectLst/>
                        <a:latin typeface="FrutigerNextLT Medium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194C7B"/>
                        </a:solidFill>
                        <a:effectLst/>
                        <a:latin typeface="FrutigerNextLT Medium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94C7B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Tibarediokemikali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94C7B"/>
                        </a:solidFill>
                        <a:effectLst/>
                        <a:latin typeface="FrutigerNextLT Medium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194C7B"/>
                        </a:solidFill>
                        <a:effectLst/>
                        <a:latin typeface="FrutigerNextLT Medium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94C7B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Tibarediokemikali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94C7B"/>
                        </a:solidFill>
                        <a:effectLst/>
                        <a:latin typeface="FrutigerNextLT Medium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94C7B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Upasuaji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94C7B"/>
                        </a:solidFill>
                        <a:effectLst/>
                        <a:latin typeface="FrutigerNextLT Medium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94C7B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Tibakemikali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94C7B"/>
                        </a:solidFill>
                        <a:effectLst/>
                        <a:latin typeface="FrutigerNextLT Medium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194C7B"/>
                        </a:solidFill>
                        <a:effectLst/>
                        <a:latin typeface="FrutigerNextLT Medium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94C7B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Tibakemikali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94C7B"/>
                        </a:solidFill>
                        <a:effectLst/>
                        <a:latin typeface="FrutigerNextLT Medium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94C7B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Upasuaji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94C7B"/>
                        </a:solidFill>
                        <a:effectLst/>
                        <a:latin typeface="FrutigerNextLT Medium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>
            <a:off x="5257800" y="2501900"/>
            <a:ext cx="762000" cy="1588"/>
          </a:xfrm>
          <a:prstGeom prst="straightConnector1">
            <a:avLst/>
          </a:prstGeom>
          <a:noFill/>
          <a:ln w="381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>
            <a:off x="5257800" y="3603625"/>
            <a:ext cx="762000" cy="1588"/>
          </a:xfrm>
          <a:prstGeom prst="straightConnector1">
            <a:avLst/>
          </a:prstGeom>
          <a:noFill/>
          <a:ln w="381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>
            <a:off x="5257800" y="4365625"/>
            <a:ext cx="762000" cy="1588"/>
          </a:xfrm>
          <a:prstGeom prst="straightConnector1">
            <a:avLst/>
          </a:prstGeom>
          <a:noFill/>
          <a:ln w="381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4"/>
          <p:cNvSpPr txBox="1">
            <a:spLocks noChangeArrowheads="1"/>
          </p:cNvSpPr>
          <p:nvPr/>
        </p:nvSpPr>
        <p:spPr bwMode="auto">
          <a:xfrm>
            <a:off x="76200" y="228600"/>
            <a:ext cx="9906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52799D"/>
                </a:solidFill>
                <a:latin typeface="Calibri" pitchFamily="34" charset="0"/>
              </a:rPr>
              <a:t>Slaidi</a:t>
            </a:r>
          </a:p>
          <a:p>
            <a:pPr algn="ctr"/>
            <a:endParaRPr lang="en-US" sz="4000">
              <a:solidFill>
                <a:srgbClr val="52799D"/>
              </a:solidFill>
              <a:latin typeface="FrutigerNextLT Medium" charset="0"/>
            </a:endParaRPr>
          </a:p>
        </p:txBody>
      </p:sp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228600" y="381000"/>
            <a:ext cx="688975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500">
                <a:solidFill>
                  <a:srgbClr val="52799D"/>
                </a:solidFill>
                <a:latin typeface="FrutigerNextLT Medium" charset="0"/>
              </a:rPr>
              <a:t>05</a:t>
            </a:r>
            <a:endParaRPr lang="en-US" sz="3500">
              <a:latin typeface="Calibri" pitchFamily="34" charset="0"/>
            </a:endParaRPr>
          </a:p>
        </p:txBody>
      </p:sp>
      <p:sp>
        <p:nvSpPr>
          <p:cNvPr id="9220" name="TextBox 6"/>
          <p:cNvSpPr txBox="1">
            <a:spLocks noChangeArrowheads="1"/>
          </p:cNvSpPr>
          <p:nvPr/>
        </p:nvSpPr>
        <p:spPr bwMode="auto">
          <a:xfrm>
            <a:off x="2719388" y="228600"/>
            <a:ext cx="62722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dirty="0" err="1">
                <a:solidFill>
                  <a:srgbClr val="194C7B"/>
                </a:solidFill>
                <a:latin typeface="FrutigerNextLT Medium" charset="0"/>
              </a:rPr>
              <a:t>Ufanisi</a:t>
            </a:r>
            <a:r>
              <a:rPr lang="en-US" sz="4000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sz="4000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4000" dirty="0" err="1" smtClean="0">
                <a:solidFill>
                  <a:srgbClr val="194C7B"/>
                </a:solidFill>
                <a:latin typeface="FrutigerNextLT Medium" charset="0"/>
              </a:rPr>
              <a:t>tiba</a:t>
            </a:r>
            <a:endParaRPr lang="en-US" sz="4000" dirty="0">
              <a:solidFill>
                <a:srgbClr val="194C7B"/>
              </a:solidFill>
              <a:latin typeface="FrutigerNextLT Medium" charset="0"/>
            </a:endParaRPr>
          </a:p>
        </p:txBody>
      </p:sp>
      <p:sp>
        <p:nvSpPr>
          <p:cNvPr id="9221" name="TextBox 8"/>
          <p:cNvSpPr txBox="1">
            <a:spLocks noChangeArrowheads="1"/>
          </p:cNvSpPr>
          <p:nvPr/>
        </p:nvSpPr>
        <p:spPr bwMode="auto">
          <a:xfrm>
            <a:off x="2719388" y="5638800"/>
            <a:ext cx="46720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>
              <a:spcAft>
                <a:spcPts val="1200"/>
              </a:spcAft>
            </a:pPr>
            <a:r>
              <a:rPr lang="es-ES" sz="1400" dirty="0" err="1" smtClean="0">
                <a:solidFill>
                  <a:srgbClr val="194C7B"/>
                </a:solidFill>
                <a:latin typeface="FrutigerNextLT Medium" charset="0"/>
              </a:rPr>
              <a:t>Marejeo</a:t>
            </a:r>
            <a:r>
              <a:rPr lang="es-ES" sz="1400" dirty="0">
                <a:solidFill>
                  <a:srgbClr val="194C7B"/>
                </a:solidFill>
                <a:latin typeface="FrutigerNextLT Medium" charset="0"/>
              </a:rPr>
              <a:t>: </a:t>
            </a:r>
            <a:r>
              <a:rPr lang="es-ES" sz="1400" dirty="0" err="1">
                <a:solidFill>
                  <a:srgbClr val="194C7B"/>
                </a:solidFill>
                <a:latin typeface="FrutigerNextLT Medium" charset="0"/>
              </a:rPr>
              <a:t>Ripoti</a:t>
            </a:r>
            <a:r>
              <a:rPr lang="es-ES" sz="1400" dirty="0">
                <a:solidFill>
                  <a:srgbClr val="194C7B"/>
                </a:solidFill>
                <a:latin typeface="FrutigerNextLT Medium" charset="0"/>
              </a:rPr>
              <a:t>  ya </a:t>
            </a:r>
            <a:r>
              <a:rPr lang="es-ES" sz="1400" dirty="0" err="1">
                <a:solidFill>
                  <a:srgbClr val="194C7B"/>
                </a:solidFill>
                <a:latin typeface="FrutigerNextLT Medium" charset="0"/>
              </a:rPr>
              <a:t>Kila</a:t>
            </a:r>
            <a:r>
              <a:rPr lang="es-ES" sz="1400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s-ES" sz="1400" dirty="0" err="1">
                <a:solidFill>
                  <a:srgbClr val="194C7B"/>
                </a:solidFill>
                <a:latin typeface="FrutigerNextLT Medium" charset="0"/>
              </a:rPr>
              <a:t>M</a:t>
            </a:r>
            <a:r>
              <a:rPr lang="es-ES" sz="1400" dirty="0" err="1" smtClean="0">
                <a:solidFill>
                  <a:srgbClr val="194C7B"/>
                </a:solidFill>
                <a:latin typeface="FrutigerNextLT Medium" charset="0"/>
              </a:rPr>
              <a:t>waka</a:t>
            </a:r>
            <a:r>
              <a:rPr lang="es-ES" sz="14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s-ES" sz="1400" dirty="0">
                <a:solidFill>
                  <a:srgbClr val="194C7B"/>
                </a:solidFill>
                <a:latin typeface="FrutigerNextLT Medium" charset="0"/>
              </a:rPr>
              <a:t>ya FIGO</a:t>
            </a:r>
            <a:endParaRPr lang="en-US" sz="1400" dirty="0">
              <a:solidFill>
                <a:srgbClr val="194C7B"/>
              </a:solidFill>
              <a:latin typeface="FrutigerNextLT Medium" charset="0"/>
            </a:endParaRPr>
          </a:p>
        </p:txBody>
      </p:sp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3"/>
          <a:srcRect l="3542" t="2945" r="2744" b="3960"/>
          <a:stretch>
            <a:fillRect/>
          </a:stretch>
        </p:blipFill>
        <p:spPr bwMode="auto">
          <a:xfrm>
            <a:off x="2719388" y="936625"/>
            <a:ext cx="6272212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029200" y="5097463"/>
            <a:ext cx="1371600" cy="311150"/>
          </a:xfrm>
          <a:prstGeom prst="rect">
            <a:avLst/>
          </a:prstGeom>
          <a:solidFill>
            <a:srgbClr val="4D000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err="1">
                <a:latin typeface="FrutigerNextLT Medium"/>
                <a:cs typeface="FrutigerNextLT Medium"/>
              </a:rPr>
              <a:t>Tibaredio</a:t>
            </a:r>
            <a:endParaRPr lang="en-US" sz="1400" dirty="0">
              <a:latin typeface="FrutigerNextLT Medium"/>
              <a:cs typeface="FrutigerNextLT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10400" y="5097463"/>
            <a:ext cx="1066800" cy="311150"/>
          </a:xfrm>
          <a:prstGeom prst="rect">
            <a:avLst/>
          </a:prstGeom>
          <a:solidFill>
            <a:srgbClr val="F3C4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err="1">
                <a:solidFill>
                  <a:schemeClr val="tx1"/>
                </a:solidFill>
                <a:latin typeface="FrutigerNextLT Medium"/>
                <a:cs typeface="FrutigerNextLT Medium"/>
              </a:rPr>
              <a:t>Upasuaji</a:t>
            </a:r>
            <a:endParaRPr lang="en-US" sz="1400" dirty="0">
              <a:solidFill>
                <a:schemeClr val="tx1"/>
              </a:solidFill>
              <a:latin typeface="FrutigerNextLT Medium"/>
              <a:cs typeface="FrutigerNextLT Medium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402138" y="5037138"/>
            <a:ext cx="3708400" cy="4238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226" name="TextBox 8"/>
          <p:cNvSpPr txBox="1">
            <a:spLocks noChangeArrowheads="1"/>
          </p:cNvSpPr>
          <p:nvPr/>
        </p:nvSpPr>
        <p:spPr bwMode="auto">
          <a:xfrm>
            <a:off x="4979988" y="4419600"/>
            <a:ext cx="2841625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algn="ctr">
              <a:spcAft>
                <a:spcPts val="1200"/>
              </a:spcAft>
            </a:pPr>
            <a:r>
              <a:rPr lang="en-US" b="1" dirty="0" err="1" smtClean="0">
                <a:solidFill>
                  <a:srgbClr val="194C7B"/>
                </a:solidFill>
                <a:latin typeface="FrutigerNextLT Medium" charset="0"/>
              </a:rPr>
              <a:t>Hatua</a:t>
            </a:r>
            <a:r>
              <a:rPr lang="en-US" b="1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b="1" dirty="0" err="1" smtClean="0">
                <a:solidFill>
                  <a:srgbClr val="194C7B"/>
                </a:solidFill>
                <a:latin typeface="FrutigerNextLT Medium" charset="0"/>
              </a:rPr>
              <a:t>ya</a:t>
            </a:r>
            <a:r>
              <a:rPr lang="en-US" b="1" dirty="0" smtClean="0">
                <a:solidFill>
                  <a:srgbClr val="194C7B"/>
                </a:solidFill>
                <a:latin typeface="FrutigerNextLT Medium" charset="0"/>
              </a:rPr>
              <a:t> FIGO</a:t>
            </a:r>
            <a:endParaRPr lang="en-US" b="1" dirty="0">
              <a:solidFill>
                <a:srgbClr val="194C7B"/>
              </a:solidFill>
              <a:latin typeface="FrutigerNextLT Medium" charset="0"/>
            </a:endParaRPr>
          </a:p>
        </p:txBody>
      </p:sp>
      <p:sp>
        <p:nvSpPr>
          <p:cNvPr id="9227" name="TextBox 8"/>
          <p:cNvSpPr txBox="1">
            <a:spLocks noChangeArrowheads="1"/>
          </p:cNvSpPr>
          <p:nvPr/>
        </p:nvSpPr>
        <p:spPr bwMode="auto">
          <a:xfrm rot="-5400000">
            <a:off x="1593850" y="2455863"/>
            <a:ext cx="2843213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algn="ctr">
              <a:spcAft>
                <a:spcPts val="1200"/>
              </a:spcAft>
            </a:pPr>
            <a:r>
              <a:rPr lang="en-US" b="1">
                <a:solidFill>
                  <a:srgbClr val="194C7B"/>
                </a:solidFill>
                <a:latin typeface="FrutigerNextLT Medium" charset="0"/>
              </a:rPr>
              <a:t>Uwiano wa hatari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4"/>
          <p:cNvSpPr txBox="1">
            <a:spLocks noChangeArrowheads="1"/>
          </p:cNvSpPr>
          <p:nvPr/>
        </p:nvSpPr>
        <p:spPr bwMode="auto">
          <a:xfrm>
            <a:off x="76200" y="228600"/>
            <a:ext cx="9906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52799D"/>
                </a:solidFill>
                <a:latin typeface="Calibri" pitchFamily="34" charset="0"/>
              </a:rPr>
              <a:t>Slaidi</a:t>
            </a:r>
          </a:p>
          <a:p>
            <a:pPr algn="ctr"/>
            <a:endParaRPr lang="en-US" sz="4000">
              <a:solidFill>
                <a:srgbClr val="52799D"/>
              </a:solidFill>
              <a:latin typeface="FrutigerNextLT Medium" charset="0"/>
            </a:endParaRPr>
          </a:p>
        </p:txBody>
      </p:sp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228600" y="381000"/>
            <a:ext cx="688975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500">
                <a:solidFill>
                  <a:srgbClr val="52799D"/>
                </a:solidFill>
                <a:latin typeface="FrutigerNextLT Medium" charset="0"/>
              </a:rPr>
              <a:t>06</a:t>
            </a:r>
            <a:endParaRPr lang="en-US" sz="3500">
              <a:latin typeface="Calibri" pitchFamily="34" charset="0"/>
            </a:endParaRPr>
          </a:p>
        </p:txBody>
      </p:sp>
      <p:sp>
        <p:nvSpPr>
          <p:cNvPr id="10244" name="TextBox 6"/>
          <p:cNvSpPr txBox="1">
            <a:spLocks noChangeArrowheads="1"/>
          </p:cNvSpPr>
          <p:nvPr/>
        </p:nvSpPr>
        <p:spPr bwMode="auto">
          <a:xfrm>
            <a:off x="1981200" y="78224"/>
            <a:ext cx="69913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err="1" smtClean="0">
                <a:solidFill>
                  <a:srgbClr val="194C7B"/>
                </a:solidFill>
                <a:latin typeface="FrutigerNextLT Medium" charset="0"/>
              </a:rPr>
              <a:t>Ulinganishi</a:t>
            </a:r>
            <a:r>
              <a:rPr lang="en-US" sz="2800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 smtClean="0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sz="28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>
                <a:solidFill>
                  <a:srgbClr val="194C7B"/>
                </a:solidFill>
                <a:latin typeface="FrutigerNextLT Medium" charset="0"/>
              </a:rPr>
              <a:t>upasuaji</a:t>
            </a:r>
            <a:r>
              <a:rPr lang="en-US" sz="2800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>
                <a:solidFill>
                  <a:srgbClr val="194C7B"/>
                </a:solidFill>
                <a:latin typeface="FrutigerNextLT Medium" charset="0"/>
              </a:rPr>
              <a:t>na</a:t>
            </a:r>
            <a:r>
              <a:rPr lang="en-US" sz="2800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>
                <a:solidFill>
                  <a:srgbClr val="194C7B"/>
                </a:solidFill>
                <a:latin typeface="FrutigerNextLT Medium" charset="0"/>
              </a:rPr>
              <a:t>tibaredio</a:t>
            </a:r>
            <a:r>
              <a:rPr lang="en-US" sz="2800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>
                <a:solidFill>
                  <a:srgbClr val="194C7B"/>
                </a:solidFill>
                <a:latin typeface="FrutigerNextLT Medium" charset="0"/>
              </a:rPr>
              <a:t>kwa</a:t>
            </a:r>
            <a:r>
              <a:rPr lang="en-US" sz="2800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>
                <a:solidFill>
                  <a:srgbClr val="194C7B"/>
                </a:solidFill>
                <a:latin typeface="FrutigerNextLT Medium" charset="0"/>
              </a:rPr>
              <a:t>wagonjwa</a:t>
            </a:r>
            <a:r>
              <a:rPr lang="en-US" sz="2800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 smtClean="0">
                <a:solidFill>
                  <a:srgbClr val="194C7B"/>
                </a:solidFill>
                <a:latin typeface="FrutigerNextLT Medium" charset="0"/>
              </a:rPr>
              <a:t>walio</a:t>
            </a:r>
            <a:r>
              <a:rPr lang="en-US" sz="28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>
                <a:solidFill>
                  <a:srgbClr val="194C7B"/>
                </a:solidFill>
                <a:latin typeface="FrutigerNextLT Medium" charset="0"/>
              </a:rPr>
              <a:t>na</a:t>
            </a:r>
            <a:r>
              <a:rPr lang="en-US" sz="2800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 smtClean="0">
                <a:solidFill>
                  <a:srgbClr val="194C7B"/>
                </a:solidFill>
                <a:latin typeface="FrutigerNextLT Medium" charset="0"/>
              </a:rPr>
              <a:t>hatua</a:t>
            </a:r>
            <a:r>
              <a:rPr lang="en-US" sz="28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 smtClean="0">
                <a:solidFill>
                  <a:srgbClr val="194C7B"/>
                </a:solidFill>
                <a:latin typeface="FrutigerNextLT Medium" charset="0"/>
              </a:rPr>
              <a:t>ya</a:t>
            </a:r>
            <a:r>
              <a:rPr lang="en-US" sz="2800" dirty="0" smtClean="0">
                <a:solidFill>
                  <a:srgbClr val="194C7B"/>
                </a:solidFill>
                <a:latin typeface="FrutigerNextLT Medium" charset="0"/>
              </a:rPr>
              <a:t> IB </a:t>
            </a:r>
            <a:r>
              <a:rPr lang="en-US" sz="2800" dirty="0" err="1" smtClean="0">
                <a:solidFill>
                  <a:srgbClr val="194C7B"/>
                </a:solidFill>
                <a:latin typeface="FrutigerNextLT Medium" charset="0"/>
              </a:rPr>
              <a:t>ya</a:t>
            </a:r>
            <a:r>
              <a:rPr lang="en-US" sz="2800" dirty="0" smtClean="0">
                <a:solidFill>
                  <a:srgbClr val="194C7B"/>
                </a:solidFill>
                <a:latin typeface="FrutigerNextLT Medium" charset="0"/>
              </a:rPr>
              <a:t> FIGO</a:t>
            </a:r>
            <a:endParaRPr lang="en-US" sz="2800" dirty="0">
              <a:solidFill>
                <a:srgbClr val="194C7B"/>
              </a:solidFill>
              <a:latin typeface="FrutigerNextLT Medium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72651161"/>
              </p:ext>
            </p:extLst>
          </p:nvPr>
        </p:nvGraphicFramePr>
        <p:xfrm>
          <a:off x="1981200" y="1178677"/>
          <a:ext cx="6838951" cy="4785360"/>
        </p:xfrm>
        <a:graphic>
          <a:graphicData uri="http://schemas.openxmlformats.org/drawingml/2006/table">
            <a:tbl>
              <a:tblPr/>
              <a:tblGrid>
                <a:gridCol w="1600200"/>
                <a:gridCol w="2133600"/>
                <a:gridCol w="3105151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34C7A"/>
                        </a:solidFill>
                        <a:effectLst/>
                        <a:latin typeface="FrutigerNextLT Medium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UPASUAJI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TIBAREDIO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Uponaji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Asilimia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85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Asilimia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85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Ugumu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mkali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34C7A"/>
                        </a:solidFill>
                        <a:effectLst/>
                        <a:latin typeface="FrutigerNextLT Medium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Nasuri</a:t>
                      </a: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ya </a:t>
                      </a:r>
                      <a:r>
                        <a:rPr kumimoji="0" lang="es-E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mfumo</a:t>
                      </a: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s-E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wa</a:t>
                      </a: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s-E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mkojo</a:t>
                      </a: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s-E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asilimia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1 - 2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Nasuri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ya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utumbo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na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ya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mfumo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wa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mkojo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asilimia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4 – 5.3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Uke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34C7A"/>
                        </a:solidFill>
                        <a:effectLst/>
                        <a:latin typeface="FrutigerNextLT Medium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Kufupika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kidogo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34C7A"/>
                        </a:solidFill>
                        <a:effectLst/>
                        <a:latin typeface="FrutigerNextLT Medium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Kunenepa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na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kuwa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na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kovu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kwa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tishu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unganishi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au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uwezekano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wa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kuwa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wembamba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hasa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kwa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wanawake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waliokoma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hedhi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34C7A"/>
                        </a:solidFill>
                        <a:effectLst/>
                        <a:latin typeface="FrutigerNextLT Medium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Ovari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34C7A"/>
                        </a:solidFill>
                        <a:effectLst/>
                        <a:latin typeface="FrutigerNextLT Medium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Inaweza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kuhifadhiwa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34C7A"/>
                        </a:solidFill>
                        <a:effectLst/>
                        <a:latin typeface="FrutigerNextLT Medium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Kuhasiwa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,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upasuaji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wa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kuhamisha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ovari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hadi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nje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ya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fupanyonga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unaweza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kuokoa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utendakazi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wa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ovari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kwa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asilimia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50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tu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34C7A"/>
                        </a:solidFill>
                        <a:effectLst/>
                        <a:latin typeface="FrutigerNextLT Medium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Athari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za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kudumu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34C7A"/>
                        </a:solidFill>
                        <a:effectLst/>
                        <a:latin typeface="FrutigerNextLT Medium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Kibofu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kikubwa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kilichotanuka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ambacho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hakitoi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mkojo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wote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katika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asilimia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Kenenepa</a:t>
                      </a: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s-E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na</a:t>
                      </a: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s-E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kuwa</a:t>
                      </a: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s-E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na</a:t>
                      </a: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s-E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kovu</a:t>
                      </a: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s-E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kwa</a:t>
                      </a: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s-E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tishu</a:t>
                      </a: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s-E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unganishi</a:t>
                      </a: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s-E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za</a:t>
                      </a: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s-E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uchengelele</a:t>
                      </a: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s-E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na</a:t>
                      </a: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/</a:t>
                      </a:r>
                      <a:r>
                        <a:rPr kumimoji="0" lang="es-E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au</a:t>
                      </a: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s-E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kibofu</a:t>
                      </a: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s-E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kwa</a:t>
                      </a: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s-E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asilimia</a:t>
                      </a: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6 - 8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34C7A"/>
                        </a:solidFill>
                        <a:effectLst/>
                        <a:latin typeface="FrutigerNextLT Medium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Utumikaji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34C7A"/>
                        </a:solidFill>
                        <a:effectLst/>
                        <a:latin typeface="FrutigerNextLT Medium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Wanaofaa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zaidi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ni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walio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na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miaka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&lt; 70,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uzito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wa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mwili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ambao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ni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kg &lt;100, 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na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walio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katika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hali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nzuri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ya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jumla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34C7A"/>
                        </a:solidFill>
                        <a:effectLst/>
                        <a:latin typeface="FrutigerNextLT Medium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Wagonjwa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wote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wanaweza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kustahili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34C7A"/>
                        </a:solidFill>
                        <a:effectLst/>
                        <a:latin typeface="FrutigerNextLT Medium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Vifo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kutokana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na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upasuaji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34C7A"/>
                        </a:solidFill>
                        <a:effectLst/>
                        <a:latin typeface="FrutigerNextLT Medium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Asilimia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Chini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ya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asilimia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1  (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mara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nyingi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kupitia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kwa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mvilio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wa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damu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kwenye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ateri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ya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mapafu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wakati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wa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tiba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ya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ndani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ya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34C7A"/>
                          </a:solidFill>
                          <a:effectLst/>
                          <a:latin typeface="FrutigerNextLT Medium" charset="0"/>
                          <a:ea typeface="ＭＳ Ｐゴシック" pitchFamily="34" charset="-128"/>
                        </a:rPr>
                        <a:t>mivungu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34C7A"/>
                        </a:solidFill>
                        <a:effectLst/>
                        <a:latin typeface="FrutigerNextLT Medium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114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Box 4"/>
          <p:cNvSpPr txBox="1">
            <a:spLocks noChangeArrowheads="1"/>
          </p:cNvSpPr>
          <p:nvPr/>
        </p:nvSpPr>
        <p:spPr bwMode="auto">
          <a:xfrm>
            <a:off x="76200" y="228600"/>
            <a:ext cx="9906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52799D"/>
                </a:solidFill>
                <a:latin typeface="Calibri" pitchFamily="34" charset="0"/>
              </a:rPr>
              <a:t>Slaidi</a:t>
            </a:r>
          </a:p>
          <a:p>
            <a:pPr algn="ctr"/>
            <a:endParaRPr lang="en-US" sz="4000">
              <a:solidFill>
                <a:srgbClr val="52799D"/>
              </a:solidFill>
              <a:latin typeface="FrutigerNextLT Medium" charset="0"/>
            </a:endParaRPr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228600" y="381000"/>
            <a:ext cx="688975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500">
                <a:solidFill>
                  <a:srgbClr val="52799D"/>
                </a:solidFill>
                <a:latin typeface="FrutigerNextLT Medium" charset="0"/>
              </a:rPr>
              <a:t>07</a:t>
            </a:r>
            <a:endParaRPr lang="en-US" sz="3500">
              <a:latin typeface="Calibri" pitchFamily="34" charset="0"/>
            </a:endParaRPr>
          </a:p>
        </p:txBody>
      </p:sp>
      <p:sp>
        <p:nvSpPr>
          <p:cNvPr id="1029" name="TextBox 6"/>
          <p:cNvSpPr txBox="1">
            <a:spLocks noChangeArrowheads="1"/>
          </p:cNvSpPr>
          <p:nvPr/>
        </p:nvSpPr>
        <p:spPr bwMode="auto">
          <a:xfrm>
            <a:off x="1905000" y="157510"/>
            <a:ext cx="7086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194C7B"/>
                </a:solidFill>
                <a:latin typeface="FrutigerNextLT Medium" charset="0"/>
              </a:rPr>
              <a:t>Upasuaji</a:t>
            </a:r>
            <a:r>
              <a:rPr lang="en-US" sz="32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3200" dirty="0" err="1" smtClean="0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sz="32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3200" dirty="0" err="1" smtClean="0">
                <a:solidFill>
                  <a:srgbClr val="194C7B"/>
                </a:solidFill>
                <a:latin typeface="FrutigerNextLT Medium" charset="0"/>
              </a:rPr>
              <a:t>kiini</a:t>
            </a:r>
            <a:r>
              <a:rPr lang="en-US" sz="3200" dirty="0" smtClean="0">
                <a:solidFill>
                  <a:srgbClr val="194C7B"/>
                </a:solidFill>
                <a:latin typeface="FrutigerNextLT Medium" charset="0"/>
              </a:rPr>
              <a:t> au </a:t>
            </a:r>
            <a:r>
              <a:rPr lang="en-US" sz="3200" dirty="0" err="1" smtClean="0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sz="32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3200" dirty="0" err="1" smtClean="0">
                <a:solidFill>
                  <a:srgbClr val="194C7B"/>
                </a:solidFill>
                <a:latin typeface="FrutigerNextLT Medium" charset="0"/>
              </a:rPr>
              <a:t>kuendelezwa</a:t>
            </a:r>
            <a:r>
              <a:rPr lang="en-US" sz="32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3200" dirty="0" err="1" smtClean="0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sz="32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3200" dirty="0" err="1" smtClean="0">
                <a:solidFill>
                  <a:srgbClr val="194C7B"/>
                </a:solidFill>
                <a:latin typeface="FrutigerNextLT Medium" charset="0"/>
              </a:rPr>
              <a:t>kuondoa</a:t>
            </a:r>
            <a:r>
              <a:rPr lang="en-US" sz="32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3200" dirty="0" err="1" smtClean="0">
                <a:solidFill>
                  <a:srgbClr val="194C7B"/>
                </a:solidFill>
                <a:latin typeface="FrutigerNextLT Medium" charset="0"/>
              </a:rPr>
              <a:t>mlango</a:t>
            </a:r>
            <a:r>
              <a:rPr lang="en-US" sz="32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3200" dirty="0" err="1" smtClean="0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sz="32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3200" dirty="0" err="1" smtClean="0">
                <a:solidFill>
                  <a:srgbClr val="194C7B"/>
                </a:solidFill>
                <a:latin typeface="FrutigerNextLT Medium" charset="0"/>
              </a:rPr>
              <a:t>kizazi</a:t>
            </a:r>
            <a:r>
              <a:rPr lang="en-US" sz="32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endParaRPr lang="en-US" sz="3200" dirty="0">
              <a:solidFill>
                <a:srgbClr val="194C7B"/>
              </a:solidFill>
              <a:latin typeface="FrutigerNextLT Medium" charset="0"/>
            </a:endParaRPr>
          </a:p>
        </p:txBody>
      </p:sp>
      <p:graphicFrame>
        <p:nvGraphicFramePr>
          <p:cNvPr id="1026" name="Object 2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223149187"/>
              </p:ext>
            </p:extLst>
          </p:nvPr>
        </p:nvGraphicFramePr>
        <p:xfrm>
          <a:off x="2971800" y="1301247"/>
          <a:ext cx="4267200" cy="4891669"/>
        </p:xfrm>
        <a:graphic>
          <a:graphicData uri="http://schemas.openxmlformats.org/presentationml/2006/ole">
            <p:oleObj spid="_x0000_s1035" name="Photo Editor Photo" r:id="rId4" imgW="12133333" imgH="13917968" progId="">
              <p:embed/>
            </p:oleObj>
          </a:graphicData>
        </a:graphic>
      </p:graphicFrame>
      <p:sp>
        <p:nvSpPr>
          <p:cNvPr id="1030" name="Line 3"/>
          <p:cNvSpPr>
            <a:spLocks noChangeShapeType="1"/>
          </p:cNvSpPr>
          <p:nvPr/>
        </p:nvSpPr>
        <p:spPr bwMode="auto">
          <a:xfrm>
            <a:off x="3132138" y="2960688"/>
            <a:ext cx="215900" cy="5048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1" name="Line 5"/>
          <p:cNvSpPr>
            <a:spLocks noChangeShapeType="1"/>
          </p:cNvSpPr>
          <p:nvPr/>
        </p:nvSpPr>
        <p:spPr bwMode="auto">
          <a:xfrm flipH="1">
            <a:off x="6227763" y="2817813"/>
            <a:ext cx="287337" cy="5048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4"/>
          <p:cNvSpPr txBox="1">
            <a:spLocks noChangeArrowheads="1"/>
          </p:cNvSpPr>
          <p:nvPr/>
        </p:nvSpPr>
        <p:spPr bwMode="auto">
          <a:xfrm>
            <a:off x="76200" y="228600"/>
            <a:ext cx="9906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52799D"/>
                </a:solidFill>
                <a:latin typeface="Calibri" pitchFamily="34" charset="0"/>
              </a:rPr>
              <a:t>Slaidi</a:t>
            </a:r>
          </a:p>
          <a:p>
            <a:pPr algn="ctr"/>
            <a:endParaRPr lang="en-US" sz="4000">
              <a:solidFill>
                <a:srgbClr val="52799D"/>
              </a:solidFill>
              <a:latin typeface="FrutigerNextLT Medium" charset="0"/>
            </a:endParaRPr>
          </a:p>
        </p:txBody>
      </p:sp>
      <p:sp>
        <p:nvSpPr>
          <p:cNvPr id="11267" name="Rectangle 5"/>
          <p:cNvSpPr>
            <a:spLocks noChangeArrowheads="1"/>
          </p:cNvSpPr>
          <p:nvPr/>
        </p:nvSpPr>
        <p:spPr bwMode="auto">
          <a:xfrm>
            <a:off x="228600" y="381000"/>
            <a:ext cx="688975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500">
                <a:solidFill>
                  <a:srgbClr val="52799D"/>
                </a:solidFill>
                <a:latin typeface="FrutigerNextLT Medium" charset="0"/>
              </a:rPr>
              <a:t>08</a:t>
            </a:r>
            <a:endParaRPr lang="en-US" sz="3500">
              <a:latin typeface="Calibri" pitchFamily="34" charset="0"/>
            </a:endParaRPr>
          </a:p>
        </p:txBody>
      </p:sp>
      <p:sp>
        <p:nvSpPr>
          <p:cNvPr id="11268" name="TextBox 6"/>
          <p:cNvSpPr txBox="1">
            <a:spLocks noChangeArrowheads="1"/>
          </p:cNvSpPr>
          <p:nvPr/>
        </p:nvSpPr>
        <p:spPr bwMode="auto">
          <a:xfrm>
            <a:off x="2719388" y="200526"/>
            <a:ext cx="627221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err="1">
                <a:solidFill>
                  <a:srgbClr val="194C7B"/>
                </a:solidFill>
                <a:latin typeface="FrutigerNextLT Medium" charset="0"/>
              </a:rPr>
              <a:t>Tiba</a:t>
            </a:r>
            <a:r>
              <a:rPr lang="en-US" sz="2800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>
                <a:solidFill>
                  <a:srgbClr val="194C7B"/>
                </a:solidFill>
                <a:latin typeface="FrutigerNextLT Medium" charset="0"/>
              </a:rPr>
              <a:t>ya</a:t>
            </a:r>
            <a:r>
              <a:rPr lang="en-US" sz="2800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>
                <a:solidFill>
                  <a:srgbClr val="194C7B"/>
                </a:solidFill>
                <a:latin typeface="FrutigerNextLT Medium" charset="0"/>
              </a:rPr>
              <a:t>upasuaji</a:t>
            </a:r>
            <a:r>
              <a:rPr lang="en-US" sz="2800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>
                <a:solidFill>
                  <a:srgbClr val="194C7B"/>
                </a:solidFill>
                <a:latin typeface="FrutigerNextLT Medium" charset="0"/>
              </a:rPr>
              <a:t>kwa</a:t>
            </a:r>
            <a:r>
              <a:rPr lang="en-US" sz="2800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>
                <a:solidFill>
                  <a:srgbClr val="194C7B"/>
                </a:solidFill>
                <a:latin typeface="FrutigerNextLT Medium" charset="0"/>
              </a:rPr>
              <a:t>saratani</a:t>
            </a:r>
            <a:r>
              <a:rPr lang="en-US" sz="2800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>
                <a:solidFill>
                  <a:srgbClr val="194C7B"/>
                </a:solidFill>
                <a:latin typeface="FrutigerNextLT Medium" charset="0"/>
              </a:rPr>
              <a:t>ya</a:t>
            </a:r>
            <a:r>
              <a:rPr lang="en-US" sz="2800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>
                <a:solidFill>
                  <a:srgbClr val="194C7B"/>
                </a:solidFill>
                <a:latin typeface="FrutigerNextLT Medium" charset="0"/>
              </a:rPr>
              <a:t>mlango</a:t>
            </a:r>
            <a:r>
              <a:rPr lang="en-US" sz="2800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>
                <a:solidFill>
                  <a:srgbClr val="194C7B"/>
                </a:solidFill>
                <a:latin typeface="FrutigerNextLT Medium" charset="0"/>
              </a:rPr>
              <a:t>wa</a:t>
            </a:r>
            <a:r>
              <a:rPr lang="en-US" sz="2800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>
                <a:solidFill>
                  <a:srgbClr val="194C7B"/>
                </a:solidFill>
                <a:latin typeface="FrutigerNextLT Medium" charset="0"/>
              </a:rPr>
              <a:t>kizazi</a:t>
            </a:r>
            <a:r>
              <a:rPr lang="en-US" sz="2800" dirty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 smtClean="0">
                <a:solidFill>
                  <a:srgbClr val="194C7B"/>
                </a:solidFill>
                <a:latin typeface="FrutigerNextLT Medium" charset="0"/>
              </a:rPr>
              <a:t>hatua</a:t>
            </a:r>
            <a:r>
              <a:rPr lang="en-US" sz="28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 err="1" smtClean="0">
                <a:solidFill>
                  <a:srgbClr val="194C7B"/>
                </a:solidFill>
                <a:latin typeface="FrutigerNextLT Medium" charset="0"/>
              </a:rPr>
              <a:t>ya</a:t>
            </a:r>
            <a:r>
              <a:rPr lang="en-US" sz="2800" dirty="0" smtClean="0">
                <a:solidFill>
                  <a:srgbClr val="194C7B"/>
                </a:solidFill>
                <a:latin typeface="FrutigerNextLT Medium" charset="0"/>
              </a:rPr>
              <a:t> </a:t>
            </a:r>
            <a:r>
              <a:rPr lang="en-US" sz="2800" dirty="0">
                <a:solidFill>
                  <a:srgbClr val="194C7B"/>
                </a:solidFill>
                <a:latin typeface="FrutigerNextLT Medium" charset="0"/>
              </a:rPr>
              <a:t>IA2 – IIB  </a:t>
            </a:r>
          </a:p>
          <a:p>
            <a:r>
              <a:rPr lang="en-US" sz="2800" dirty="0" err="1">
                <a:solidFill>
                  <a:srgbClr val="194C7B"/>
                </a:solidFill>
                <a:latin typeface="FrutigerNextLT Medium" charset="0"/>
              </a:rPr>
              <a:t>ya</a:t>
            </a:r>
            <a:r>
              <a:rPr lang="en-US" sz="2800" dirty="0">
                <a:solidFill>
                  <a:srgbClr val="194C7B"/>
                </a:solidFill>
                <a:latin typeface="FrutigerNextLT Medium" charset="0"/>
              </a:rPr>
              <a:t> IA2 - IIB</a:t>
            </a:r>
          </a:p>
        </p:txBody>
      </p:sp>
      <p:pic>
        <p:nvPicPr>
          <p:cNvPr id="11269" name="Picture 4" descr="s178899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9388" y="1184275"/>
            <a:ext cx="2968625" cy="403066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270" name="Text Box 5"/>
          <p:cNvSpPr txBox="1">
            <a:spLocks noChangeArrowheads="1"/>
          </p:cNvSpPr>
          <p:nvPr/>
        </p:nvSpPr>
        <p:spPr bwMode="auto">
          <a:xfrm>
            <a:off x="2719388" y="5214938"/>
            <a:ext cx="2968625" cy="590550"/>
          </a:xfrm>
          <a:prstGeom prst="rect">
            <a:avLst/>
          </a:prstGeom>
          <a:solidFill>
            <a:srgbClr val="52799D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de-DE" sz="1600" b="1">
                <a:solidFill>
                  <a:schemeClr val="bg1"/>
                </a:solidFill>
                <a:latin typeface="Verdana" pitchFamily="34" charset="0"/>
              </a:rPr>
              <a:t>Friedrich Schauta </a:t>
            </a:r>
          </a:p>
          <a:p>
            <a:pPr algn="ctr" eaLnBrk="0" hangingPunct="0"/>
            <a:r>
              <a:rPr lang="de-DE" sz="1600" b="1">
                <a:solidFill>
                  <a:schemeClr val="bg1"/>
                </a:solidFill>
                <a:latin typeface="Verdana" pitchFamily="34" charset="0"/>
              </a:rPr>
              <a:t>1849 - 1919</a:t>
            </a:r>
          </a:p>
        </p:txBody>
      </p:sp>
      <p:pic>
        <p:nvPicPr>
          <p:cNvPr id="11271" name="Picture 6" descr="Wertheim-Porträt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6022975" y="1182688"/>
            <a:ext cx="2968625" cy="4586287"/>
          </a:xfrm>
          <a:noFill/>
        </p:spPr>
      </p:pic>
      <p:sp>
        <p:nvSpPr>
          <p:cNvPr id="11272" name="Text Box 5"/>
          <p:cNvSpPr txBox="1">
            <a:spLocks noChangeArrowheads="1"/>
          </p:cNvSpPr>
          <p:nvPr/>
        </p:nvSpPr>
        <p:spPr bwMode="auto">
          <a:xfrm>
            <a:off x="6154738" y="5214938"/>
            <a:ext cx="2735262" cy="590550"/>
          </a:xfrm>
          <a:prstGeom prst="rect">
            <a:avLst/>
          </a:prstGeom>
          <a:solidFill>
            <a:srgbClr val="52799D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de-DE" sz="1600" b="1">
                <a:solidFill>
                  <a:schemeClr val="bg1"/>
                </a:solidFill>
                <a:latin typeface="Verdana" pitchFamily="34" charset="0"/>
              </a:rPr>
              <a:t>Ernst Wertheim </a:t>
            </a:r>
          </a:p>
          <a:p>
            <a:pPr algn="ctr" eaLnBrk="0" hangingPunct="0"/>
            <a:r>
              <a:rPr lang="de-DE" sz="1600" b="1">
                <a:solidFill>
                  <a:schemeClr val="bg1"/>
                </a:solidFill>
                <a:latin typeface="Verdana" pitchFamily="34" charset="0"/>
              </a:rPr>
              <a:t>1864 - 1920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2143</TotalTime>
  <Words>2240</Words>
  <Application>Microsoft Office PowerPoint</Application>
  <PresentationFormat>On-screen Show (4:3)</PresentationFormat>
  <Paragraphs>217</Paragraphs>
  <Slides>22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Photo Editor Photo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>cm communication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mancini carlos</dc:creator>
  <cp:lastModifiedBy>marguerite cornu</cp:lastModifiedBy>
  <cp:revision>167</cp:revision>
  <dcterms:created xsi:type="dcterms:W3CDTF">2010-03-22T16:03:55Z</dcterms:created>
  <dcterms:modified xsi:type="dcterms:W3CDTF">2012-02-24T09:44:50Z</dcterms:modified>
</cp:coreProperties>
</file>